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332" r:id="rId2"/>
    <p:sldId id="343" r:id="rId3"/>
    <p:sldId id="348" r:id="rId4"/>
    <p:sldId id="350" r:id="rId5"/>
    <p:sldId id="353" r:id="rId6"/>
    <p:sldId id="352" r:id="rId7"/>
    <p:sldId id="351" r:id="rId8"/>
    <p:sldId id="346"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44F45BB-33BA-473F-A8A8-6A5BB06B163A}" v="783" dt="2025-12-18T09:45:38.1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78" autoAdjust="0"/>
    <p:restoredTop sz="94660"/>
  </p:normalViewPr>
  <p:slideViewPr>
    <p:cSldViewPr snapToGrid="0">
      <p:cViewPr varScale="1">
        <p:scale>
          <a:sx n="158" d="100"/>
          <a:sy n="158" d="100"/>
        </p:scale>
        <p:origin x="852" y="1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6/11/relationships/changesInfo" Target="changesInfos/changesInfo1.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tos Mandalos" userId="386aceac-4dde-45d4-a8e9-9c7b08e74d09" providerId="ADAL" clId="{B0AB2C68-AEC1-46A4-892B-7F1B48014CAC}"/>
    <pc:docChg chg="undo custSel addSld delSld modSld sldOrd">
      <pc:chgData name="Sotos Mandalos" userId="386aceac-4dde-45d4-a8e9-9c7b08e74d09" providerId="ADAL" clId="{B0AB2C68-AEC1-46A4-892B-7F1B48014CAC}" dt="2025-12-18T09:45:45.493" v="2407" actId="1076"/>
      <pc:docMkLst>
        <pc:docMk/>
      </pc:docMkLst>
      <pc:sldChg chg="modSp mod modAnim">
        <pc:chgData name="Sotos Mandalos" userId="386aceac-4dde-45d4-a8e9-9c7b08e74d09" providerId="ADAL" clId="{B0AB2C68-AEC1-46A4-892B-7F1B48014CAC}" dt="2025-12-09T14:00:29.442" v="2079"/>
        <pc:sldMkLst>
          <pc:docMk/>
          <pc:sldMk cId="778535735" sldId="332"/>
        </pc:sldMkLst>
        <pc:spChg chg="mod">
          <ac:chgData name="Sotos Mandalos" userId="386aceac-4dde-45d4-a8e9-9c7b08e74d09" providerId="ADAL" clId="{B0AB2C68-AEC1-46A4-892B-7F1B48014CAC}" dt="2025-12-09T10:50:14.627" v="43"/>
          <ac:spMkLst>
            <pc:docMk/>
            <pc:sldMk cId="778535735" sldId="332"/>
            <ac:spMk id="2" creationId="{DD0557C1-6741-8092-D63D-B0800B979492}"/>
          </ac:spMkLst>
        </pc:spChg>
        <pc:spChg chg="mod">
          <ac:chgData name="Sotos Mandalos" userId="386aceac-4dde-45d4-a8e9-9c7b08e74d09" providerId="ADAL" clId="{B0AB2C68-AEC1-46A4-892B-7F1B48014CAC}" dt="2025-12-09T10:49:01.545" v="24" actId="20577"/>
          <ac:spMkLst>
            <pc:docMk/>
            <pc:sldMk cId="778535735" sldId="332"/>
            <ac:spMk id="5" creationId="{2457A197-E799-9F78-BA90-7D291B244E05}"/>
          </ac:spMkLst>
        </pc:spChg>
        <pc:spChg chg="mod">
          <ac:chgData name="Sotos Mandalos" userId="386aceac-4dde-45d4-a8e9-9c7b08e74d09" providerId="ADAL" clId="{B0AB2C68-AEC1-46A4-892B-7F1B48014CAC}" dt="2025-12-09T10:48:43.764" v="12" actId="20577"/>
          <ac:spMkLst>
            <pc:docMk/>
            <pc:sldMk cId="778535735" sldId="332"/>
            <ac:spMk id="6" creationId="{344E4541-D5A0-54F8-1D9C-E9F43D57EF88}"/>
          </ac:spMkLst>
        </pc:spChg>
      </pc:sldChg>
      <pc:sldChg chg="addSp delSp modSp mod setBg addAnim delAnim modAnim">
        <pc:chgData name="Sotos Mandalos" userId="386aceac-4dde-45d4-a8e9-9c7b08e74d09" providerId="ADAL" clId="{B0AB2C68-AEC1-46A4-892B-7F1B48014CAC}" dt="2025-12-09T14:07:34.673" v="2176" actId="20577"/>
        <pc:sldMkLst>
          <pc:docMk/>
          <pc:sldMk cId="1342974306" sldId="343"/>
        </pc:sldMkLst>
        <pc:spChg chg="mod">
          <ac:chgData name="Sotos Mandalos" userId="386aceac-4dde-45d4-a8e9-9c7b08e74d09" providerId="ADAL" clId="{B0AB2C68-AEC1-46A4-892B-7F1B48014CAC}" dt="2025-12-09T10:58:07.047" v="117" actId="14100"/>
          <ac:spMkLst>
            <pc:docMk/>
            <pc:sldMk cId="1342974306" sldId="343"/>
            <ac:spMk id="2" creationId="{22E17D2C-0DFE-7D5A-ADD5-B0366BBD9E7A}"/>
          </ac:spMkLst>
        </pc:spChg>
        <pc:graphicFrameChg chg="add del mod modGraphic">
          <ac:chgData name="Sotos Mandalos" userId="386aceac-4dde-45d4-a8e9-9c7b08e74d09" providerId="ADAL" clId="{B0AB2C68-AEC1-46A4-892B-7F1B48014CAC}" dt="2025-12-09T14:07:34.673" v="2176" actId="20577"/>
          <ac:graphicFrameMkLst>
            <pc:docMk/>
            <pc:sldMk cId="1342974306" sldId="343"/>
            <ac:graphicFrameMk id="14" creationId="{1436AE3C-F87D-3F3D-A3E9-B126B4247217}"/>
          </ac:graphicFrameMkLst>
        </pc:graphicFrameChg>
        <pc:cxnChg chg="mod">
          <ac:chgData name="Sotos Mandalos" userId="386aceac-4dde-45d4-a8e9-9c7b08e74d09" providerId="ADAL" clId="{B0AB2C68-AEC1-46A4-892B-7F1B48014CAC}" dt="2025-12-09T10:57:19.946" v="112" actId="1076"/>
          <ac:cxnSpMkLst>
            <pc:docMk/>
            <pc:sldMk cId="1342974306" sldId="343"/>
            <ac:cxnSpMk id="5" creationId="{0E56F0B7-AB69-C352-11BD-25A2B627FE57}"/>
          </ac:cxnSpMkLst>
        </pc:cxnChg>
        <pc:cxnChg chg="mod">
          <ac:chgData name="Sotos Mandalos" userId="386aceac-4dde-45d4-a8e9-9c7b08e74d09" providerId="ADAL" clId="{B0AB2C68-AEC1-46A4-892B-7F1B48014CAC}" dt="2025-12-09T10:57:13.770" v="111" actId="1076"/>
          <ac:cxnSpMkLst>
            <pc:docMk/>
            <pc:sldMk cId="1342974306" sldId="343"/>
            <ac:cxnSpMk id="7" creationId="{69DDD3C2-C893-9F88-84E8-E9F251692293}"/>
          </ac:cxnSpMkLst>
        </pc:cxnChg>
      </pc:sldChg>
      <pc:sldChg chg="addSp modSp add mod setBg addAnim delAnim modAnim">
        <pc:chgData name="Sotos Mandalos" userId="386aceac-4dde-45d4-a8e9-9c7b08e74d09" providerId="ADAL" clId="{B0AB2C68-AEC1-46A4-892B-7F1B48014CAC}" dt="2025-12-10T08:48:54.728" v="2320"/>
        <pc:sldMkLst>
          <pc:docMk/>
          <pc:sldMk cId="887490405" sldId="346"/>
        </pc:sldMkLst>
        <pc:spChg chg="mod">
          <ac:chgData name="Sotos Mandalos" userId="386aceac-4dde-45d4-a8e9-9c7b08e74d09" providerId="ADAL" clId="{B0AB2C68-AEC1-46A4-892B-7F1B48014CAC}" dt="2025-12-09T13:41:16.528" v="1360" actId="6549"/>
          <ac:spMkLst>
            <pc:docMk/>
            <pc:sldMk cId="887490405" sldId="346"/>
            <ac:spMk id="2" creationId="{D2F91798-2074-8570-100C-F796144E7024}"/>
          </ac:spMkLst>
        </pc:spChg>
        <pc:spChg chg="add mod">
          <ac:chgData name="Sotos Mandalos" userId="386aceac-4dde-45d4-a8e9-9c7b08e74d09" providerId="ADAL" clId="{B0AB2C68-AEC1-46A4-892B-7F1B48014CAC}" dt="2025-12-09T13:52:12.909" v="2015" actId="20577"/>
          <ac:spMkLst>
            <pc:docMk/>
            <pc:sldMk cId="887490405" sldId="346"/>
            <ac:spMk id="3" creationId="{69FA3CBF-D3F4-38E0-B2E6-FCB445A979BE}"/>
          </ac:spMkLst>
        </pc:spChg>
        <pc:graphicFrameChg chg="mod modGraphic">
          <ac:chgData name="Sotos Mandalos" userId="386aceac-4dde-45d4-a8e9-9c7b08e74d09" providerId="ADAL" clId="{B0AB2C68-AEC1-46A4-892B-7F1B48014CAC}" dt="2025-12-09T13:55:19.155" v="2064" actId="255"/>
          <ac:graphicFrameMkLst>
            <pc:docMk/>
            <pc:sldMk cId="887490405" sldId="346"/>
            <ac:graphicFrameMk id="14" creationId="{3377D6A3-5622-3E8F-0A60-A4F6F3698153}"/>
          </ac:graphicFrameMkLst>
        </pc:graphicFrameChg>
      </pc:sldChg>
      <pc:sldChg chg="modSp add mod setBg modAnim">
        <pc:chgData name="Sotos Mandalos" userId="386aceac-4dde-45d4-a8e9-9c7b08e74d09" providerId="ADAL" clId="{B0AB2C68-AEC1-46A4-892B-7F1B48014CAC}" dt="2025-12-09T13:57:20.699" v="2071"/>
        <pc:sldMkLst>
          <pc:docMk/>
          <pc:sldMk cId="3861975708" sldId="348"/>
        </pc:sldMkLst>
        <pc:spChg chg="mod">
          <ac:chgData name="Sotos Mandalos" userId="386aceac-4dde-45d4-a8e9-9c7b08e74d09" providerId="ADAL" clId="{B0AB2C68-AEC1-46A4-892B-7F1B48014CAC}" dt="2025-12-09T11:44:09.562" v="749" actId="207"/>
          <ac:spMkLst>
            <pc:docMk/>
            <pc:sldMk cId="3861975708" sldId="348"/>
            <ac:spMk id="2" creationId="{04BA5A36-A07B-8724-88C8-58FA668299C7}"/>
          </ac:spMkLst>
        </pc:spChg>
        <pc:graphicFrameChg chg="mod modGraphic">
          <ac:chgData name="Sotos Mandalos" userId="386aceac-4dde-45d4-a8e9-9c7b08e74d09" providerId="ADAL" clId="{B0AB2C68-AEC1-46A4-892B-7F1B48014CAC}" dt="2025-12-09T11:43:11.281" v="699" actId="20577"/>
          <ac:graphicFrameMkLst>
            <pc:docMk/>
            <pc:sldMk cId="3861975708" sldId="348"/>
            <ac:graphicFrameMk id="14" creationId="{3C6445DF-FCF9-F5BD-E84A-6C89DFC8CEF4}"/>
          </ac:graphicFrameMkLst>
        </pc:graphicFrameChg>
      </pc:sldChg>
      <pc:sldChg chg="addSp delSp modSp add mod setBg modAnim">
        <pc:chgData name="Sotos Mandalos" userId="386aceac-4dde-45d4-a8e9-9c7b08e74d09" providerId="ADAL" clId="{B0AB2C68-AEC1-46A4-892B-7F1B48014CAC}" dt="2025-12-09T13:57:31.076" v="2072"/>
        <pc:sldMkLst>
          <pc:docMk/>
          <pc:sldMk cId="865277741" sldId="350"/>
        </pc:sldMkLst>
        <pc:spChg chg="mod">
          <ac:chgData name="Sotos Mandalos" userId="386aceac-4dde-45d4-a8e9-9c7b08e74d09" providerId="ADAL" clId="{B0AB2C68-AEC1-46A4-892B-7F1B48014CAC}" dt="2025-12-09T11:45:36.280" v="792" actId="6549"/>
          <ac:spMkLst>
            <pc:docMk/>
            <pc:sldMk cId="865277741" sldId="350"/>
            <ac:spMk id="2" creationId="{B97AD2E8-74A3-0700-EB17-DE7CA5E10D2C}"/>
          </ac:spMkLst>
        </pc:spChg>
        <pc:graphicFrameChg chg="mod modGraphic">
          <ac:chgData name="Sotos Mandalos" userId="386aceac-4dde-45d4-a8e9-9c7b08e74d09" providerId="ADAL" clId="{B0AB2C68-AEC1-46A4-892B-7F1B48014CAC}" dt="2025-12-09T13:23:03.553" v="1158" actId="20577"/>
          <ac:graphicFrameMkLst>
            <pc:docMk/>
            <pc:sldMk cId="865277741" sldId="350"/>
            <ac:graphicFrameMk id="14" creationId="{12D5E968-F124-1BEE-BD92-D2D1AD9F0718}"/>
          </ac:graphicFrameMkLst>
        </pc:graphicFrameChg>
        <pc:picChg chg="add mod">
          <ac:chgData name="Sotos Mandalos" userId="386aceac-4dde-45d4-a8e9-9c7b08e74d09" providerId="ADAL" clId="{B0AB2C68-AEC1-46A4-892B-7F1B48014CAC}" dt="2025-12-09T12:07:47.346" v="1116" actId="1076"/>
          <ac:picMkLst>
            <pc:docMk/>
            <pc:sldMk cId="865277741" sldId="350"/>
            <ac:picMk id="1026" creationId="{9B75259B-B053-5CF3-5299-D99441E3C94B}"/>
          </ac:picMkLst>
        </pc:picChg>
        <pc:picChg chg="add mod">
          <ac:chgData name="Sotos Mandalos" userId="386aceac-4dde-45d4-a8e9-9c7b08e74d09" providerId="ADAL" clId="{B0AB2C68-AEC1-46A4-892B-7F1B48014CAC}" dt="2025-12-09T12:07:49.594" v="1117" actId="1076"/>
          <ac:picMkLst>
            <pc:docMk/>
            <pc:sldMk cId="865277741" sldId="350"/>
            <ac:picMk id="1028" creationId="{E081D21E-C5F9-12EB-26B6-D8D918D49E4C}"/>
          </ac:picMkLst>
        </pc:picChg>
        <pc:picChg chg="add mod">
          <ac:chgData name="Sotos Mandalos" userId="386aceac-4dde-45d4-a8e9-9c7b08e74d09" providerId="ADAL" clId="{B0AB2C68-AEC1-46A4-892B-7F1B48014CAC}" dt="2025-12-09T12:07:45.017" v="1115" actId="1076"/>
          <ac:picMkLst>
            <pc:docMk/>
            <pc:sldMk cId="865277741" sldId="350"/>
            <ac:picMk id="1030" creationId="{F9AA61FA-AA02-D413-83E3-03F9F6445009}"/>
          </ac:picMkLst>
        </pc:picChg>
        <pc:picChg chg="add mod">
          <ac:chgData name="Sotos Mandalos" userId="386aceac-4dde-45d4-a8e9-9c7b08e74d09" providerId="ADAL" clId="{B0AB2C68-AEC1-46A4-892B-7F1B48014CAC}" dt="2025-12-09T12:03:16.413" v="1059" actId="1036"/>
          <ac:picMkLst>
            <pc:docMk/>
            <pc:sldMk cId="865277741" sldId="350"/>
            <ac:picMk id="1032" creationId="{D3895E1C-B6FA-DE33-9A38-261C20022C5A}"/>
          </ac:picMkLst>
        </pc:picChg>
        <pc:picChg chg="add mod">
          <ac:chgData name="Sotos Mandalos" userId="386aceac-4dde-45d4-a8e9-9c7b08e74d09" providerId="ADAL" clId="{B0AB2C68-AEC1-46A4-892B-7F1B48014CAC}" dt="2025-12-09T12:07:43.191" v="1114" actId="1076"/>
          <ac:picMkLst>
            <pc:docMk/>
            <pc:sldMk cId="865277741" sldId="350"/>
            <ac:picMk id="1036" creationId="{18517920-89C0-E31A-0C80-9E8275E0CF44}"/>
          </ac:picMkLst>
        </pc:picChg>
        <pc:picChg chg="add mod">
          <ac:chgData name="Sotos Mandalos" userId="386aceac-4dde-45d4-a8e9-9c7b08e74d09" providerId="ADAL" clId="{B0AB2C68-AEC1-46A4-892B-7F1B48014CAC}" dt="2025-12-09T12:07:41.422" v="1113" actId="1076"/>
          <ac:picMkLst>
            <pc:docMk/>
            <pc:sldMk cId="865277741" sldId="350"/>
            <ac:picMk id="1038" creationId="{3C46363E-C057-1E05-8B39-85716E8DCE71}"/>
          </ac:picMkLst>
        </pc:picChg>
      </pc:sldChg>
      <pc:sldChg chg="addSp modSp add mod setBg addAnim delAnim modAnim">
        <pc:chgData name="Sotos Mandalos" userId="386aceac-4dde-45d4-a8e9-9c7b08e74d09" providerId="ADAL" clId="{B0AB2C68-AEC1-46A4-892B-7F1B48014CAC}" dt="2025-12-18T09:34:05.449" v="2351" actId="1076"/>
        <pc:sldMkLst>
          <pc:docMk/>
          <pc:sldMk cId="2743224373" sldId="351"/>
        </pc:sldMkLst>
        <pc:spChg chg="mod">
          <ac:chgData name="Sotos Mandalos" userId="386aceac-4dde-45d4-a8e9-9c7b08e74d09" providerId="ADAL" clId="{B0AB2C68-AEC1-46A4-892B-7F1B48014CAC}" dt="2025-12-09T13:35:54.781" v="1269" actId="20577"/>
          <ac:spMkLst>
            <pc:docMk/>
            <pc:sldMk cId="2743224373" sldId="351"/>
            <ac:spMk id="2" creationId="{1080F922-8447-7B29-1858-32493581C64D}"/>
          </ac:spMkLst>
        </pc:spChg>
        <pc:graphicFrameChg chg="mod modGraphic">
          <ac:chgData name="Sotos Mandalos" userId="386aceac-4dde-45d4-a8e9-9c7b08e74d09" providerId="ADAL" clId="{B0AB2C68-AEC1-46A4-892B-7F1B48014CAC}" dt="2025-12-18T09:30:43.793" v="2347" actId="14100"/>
          <ac:graphicFrameMkLst>
            <pc:docMk/>
            <pc:sldMk cId="2743224373" sldId="351"/>
            <ac:graphicFrameMk id="14" creationId="{5D500D3C-F6DD-8B65-F3D9-6E09C539CDE4}"/>
          </ac:graphicFrameMkLst>
        </pc:graphicFrameChg>
        <pc:picChg chg="add mod">
          <ac:chgData name="Sotos Mandalos" userId="386aceac-4dde-45d4-a8e9-9c7b08e74d09" providerId="ADAL" clId="{B0AB2C68-AEC1-46A4-892B-7F1B48014CAC}" dt="2025-12-18T09:30:50.931" v="2348" actId="1076"/>
          <ac:picMkLst>
            <pc:docMk/>
            <pc:sldMk cId="2743224373" sldId="351"/>
            <ac:picMk id="3" creationId="{AFF4B9A3-BA8D-6963-2146-1E49D9EC22B4}"/>
          </ac:picMkLst>
        </pc:picChg>
        <pc:picChg chg="add mod">
          <ac:chgData name="Sotos Mandalos" userId="386aceac-4dde-45d4-a8e9-9c7b08e74d09" providerId="ADAL" clId="{B0AB2C68-AEC1-46A4-892B-7F1B48014CAC}" dt="2025-12-18T09:34:05.449" v="2351" actId="1076"/>
          <ac:picMkLst>
            <pc:docMk/>
            <pc:sldMk cId="2743224373" sldId="351"/>
            <ac:picMk id="1026" creationId="{DF5A8ACA-2108-A5A1-B279-4F4BB6FA167C}"/>
          </ac:picMkLst>
        </pc:picChg>
      </pc:sldChg>
      <pc:sldChg chg="addSp delSp modSp add mod ord setBg addAnim delAnim modAnim">
        <pc:chgData name="Sotos Mandalos" userId="386aceac-4dde-45d4-a8e9-9c7b08e74d09" providerId="ADAL" clId="{B0AB2C68-AEC1-46A4-892B-7F1B48014CAC}" dt="2025-12-18T09:41:41.549" v="2387" actId="1076"/>
        <pc:sldMkLst>
          <pc:docMk/>
          <pc:sldMk cId="1676435182" sldId="352"/>
        </pc:sldMkLst>
        <pc:spChg chg="mod">
          <ac:chgData name="Sotos Mandalos" userId="386aceac-4dde-45d4-a8e9-9c7b08e74d09" providerId="ADAL" clId="{B0AB2C68-AEC1-46A4-892B-7F1B48014CAC}" dt="2025-12-09T13:36:05.330" v="1283" actId="20577"/>
          <ac:spMkLst>
            <pc:docMk/>
            <pc:sldMk cId="1676435182" sldId="352"/>
            <ac:spMk id="2" creationId="{9802D27E-7C30-F916-EDFA-4887E06F23FD}"/>
          </ac:spMkLst>
        </pc:spChg>
        <pc:graphicFrameChg chg="mod modGraphic">
          <ac:chgData name="Sotos Mandalos" userId="386aceac-4dde-45d4-a8e9-9c7b08e74d09" providerId="ADAL" clId="{B0AB2C68-AEC1-46A4-892B-7F1B48014CAC}" dt="2025-12-18T09:30:24.688" v="2345" actId="14100"/>
          <ac:graphicFrameMkLst>
            <pc:docMk/>
            <pc:sldMk cId="1676435182" sldId="352"/>
            <ac:graphicFrameMk id="14" creationId="{375F40C5-1ED5-E6C4-2F4C-92416EEFDFA8}"/>
          </ac:graphicFrameMkLst>
        </pc:graphicFrameChg>
        <pc:picChg chg="add del mod">
          <ac:chgData name="Sotos Mandalos" userId="386aceac-4dde-45d4-a8e9-9c7b08e74d09" providerId="ADAL" clId="{B0AB2C68-AEC1-46A4-892B-7F1B48014CAC}" dt="2025-12-18T09:37:30.897" v="2364" actId="478"/>
          <ac:picMkLst>
            <pc:docMk/>
            <pc:sldMk cId="1676435182" sldId="352"/>
            <ac:picMk id="4" creationId="{6EC04178-F294-24C9-1BD8-9D671F54CF71}"/>
          </ac:picMkLst>
        </pc:picChg>
        <pc:picChg chg="add mod">
          <ac:chgData name="Sotos Mandalos" userId="386aceac-4dde-45d4-a8e9-9c7b08e74d09" providerId="ADAL" clId="{B0AB2C68-AEC1-46A4-892B-7F1B48014CAC}" dt="2025-12-18T09:29:47.239" v="2341" actId="1076"/>
          <ac:picMkLst>
            <pc:docMk/>
            <pc:sldMk cId="1676435182" sldId="352"/>
            <ac:picMk id="6" creationId="{CF9D7315-00D3-DE06-5AB4-0BC994197C72}"/>
          </ac:picMkLst>
        </pc:picChg>
        <pc:picChg chg="add del mod">
          <ac:chgData name="Sotos Mandalos" userId="386aceac-4dde-45d4-a8e9-9c7b08e74d09" providerId="ADAL" clId="{B0AB2C68-AEC1-46A4-892B-7F1B48014CAC}" dt="2025-12-18T09:39:12.784" v="2373" actId="478"/>
          <ac:picMkLst>
            <pc:docMk/>
            <pc:sldMk cId="1676435182" sldId="352"/>
            <ac:picMk id="9" creationId="{696BAFF8-A1A6-90BE-8965-C42645628D6E}"/>
          </ac:picMkLst>
        </pc:picChg>
        <pc:picChg chg="add mod">
          <ac:chgData name="Sotos Mandalos" userId="386aceac-4dde-45d4-a8e9-9c7b08e74d09" providerId="ADAL" clId="{B0AB2C68-AEC1-46A4-892B-7F1B48014CAC}" dt="2025-12-18T09:39:52.502" v="2381" actId="1076"/>
          <ac:picMkLst>
            <pc:docMk/>
            <pc:sldMk cId="1676435182" sldId="352"/>
            <ac:picMk id="11" creationId="{E7745685-9266-EA70-C99F-A7E7AD0FBF57}"/>
          </ac:picMkLst>
        </pc:picChg>
        <pc:picChg chg="add mod">
          <ac:chgData name="Sotos Mandalos" userId="386aceac-4dde-45d4-a8e9-9c7b08e74d09" providerId="ADAL" clId="{B0AB2C68-AEC1-46A4-892B-7F1B48014CAC}" dt="2025-12-18T09:41:38.668" v="2386" actId="1076"/>
          <ac:picMkLst>
            <pc:docMk/>
            <pc:sldMk cId="1676435182" sldId="352"/>
            <ac:picMk id="15" creationId="{856BD500-7FD7-5628-011F-60C63C1487DA}"/>
          </ac:picMkLst>
        </pc:picChg>
        <pc:picChg chg="add mod">
          <ac:chgData name="Sotos Mandalos" userId="386aceac-4dde-45d4-a8e9-9c7b08e74d09" providerId="ADAL" clId="{B0AB2C68-AEC1-46A4-892B-7F1B48014CAC}" dt="2025-12-18T09:41:41.549" v="2387" actId="1076"/>
          <ac:picMkLst>
            <pc:docMk/>
            <pc:sldMk cId="1676435182" sldId="352"/>
            <ac:picMk id="17" creationId="{EAE3C44D-142F-6751-6714-641099133B94}"/>
          </ac:picMkLst>
        </pc:picChg>
      </pc:sldChg>
      <pc:sldChg chg="addSp delSp modSp add mod ord setBg addAnim delAnim modAnim">
        <pc:chgData name="Sotos Mandalos" userId="386aceac-4dde-45d4-a8e9-9c7b08e74d09" providerId="ADAL" clId="{B0AB2C68-AEC1-46A4-892B-7F1B48014CAC}" dt="2025-12-18T09:45:45.493" v="2407" actId="1076"/>
        <pc:sldMkLst>
          <pc:docMk/>
          <pc:sldMk cId="2225265883" sldId="353"/>
        </pc:sldMkLst>
        <pc:spChg chg="mod">
          <ac:chgData name="Sotos Mandalos" userId="386aceac-4dde-45d4-a8e9-9c7b08e74d09" providerId="ADAL" clId="{B0AB2C68-AEC1-46A4-892B-7F1B48014CAC}" dt="2025-12-09T13:41:07.107" v="1323" actId="6549"/>
          <ac:spMkLst>
            <pc:docMk/>
            <pc:sldMk cId="2225265883" sldId="353"/>
            <ac:spMk id="2" creationId="{92FE87BB-F2A8-36FE-34A3-6BE98FB4C2F9}"/>
          </ac:spMkLst>
        </pc:spChg>
        <pc:graphicFrameChg chg="mod modGraphic">
          <ac:chgData name="Sotos Mandalos" userId="386aceac-4dde-45d4-a8e9-9c7b08e74d09" providerId="ADAL" clId="{B0AB2C68-AEC1-46A4-892B-7F1B48014CAC}" dt="2025-12-18T09:30:13.171" v="2344" actId="14100"/>
          <ac:graphicFrameMkLst>
            <pc:docMk/>
            <pc:sldMk cId="2225265883" sldId="353"/>
            <ac:graphicFrameMk id="14" creationId="{18E0EBF3-4C33-2866-F634-317C8D1F4E00}"/>
          </ac:graphicFrameMkLst>
        </pc:graphicFrameChg>
        <pc:picChg chg="add mod">
          <ac:chgData name="Sotos Mandalos" userId="386aceac-4dde-45d4-a8e9-9c7b08e74d09" providerId="ADAL" clId="{B0AB2C68-AEC1-46A4-892B-7F1B48014CAC}" dt="2025-12-18T09:30:58.845" v="2349" actId="1076"/>
          <ac:picMkLst>
            <pc:docMk/>
            <pc:sldMk cId="2225265883" sldId="353"/>
            <ac:picMk id="3" creationId="{58A9E73D-70EF-A7DE-1C7F-59C19F434765}"/>
          </ac:picMkLst>
        </pc:picChg>
        <pc:picChg chg="add mod modCrop">
          <ac:chgData name="Sotos Mandalos" userId="386aceac-4dde-45d4-a8e9-9c7b08e74d09" providerId="ADAL" clId="{B0AB2C68-AEC1-46A4-892B-7F1B48014CAC}" dt="2025-12-18T09:45:43.454" v="2406" actId="1076"/>
          <ac:picMkLst>
            <pc:docMk/>
            <pc:sldMk cId="2225265883" sldId="353"/>
            <ac:picMk id="6" creationId="{EC9DAE0F-FBC9-951B-785A-BEDA1D8359EE}"/>
          </ac:picMkLst>
        </pc:picChg>
        <pc:picChg chg="add mod modCrop">
          <ac:chgData name="Sotos Mandalos" userId="386aceac-4dde-45d4-a8e9-9c7b08e74d09" providerId="ADAL" clId="{B0AB2C68-AEC1-46A4-892B-7F1B48014CAC}" dt="2025-12-18T09:45:45.493" v="2407" actId="1076"/>
          <ac:picMkLst>
            <pc:docMk/>
            <pc:sldMk cId="2225265883" sldId="353"/>
            <ac:picMk id="9" creationId="{44CE7BD4-BA88-49D1-896E-2071861E0713}"/>
          </ac:picMkLst>
        </pc:picChg>
      </pc:sldChg>
    </pc:docChg>
  </pc:docChgLst>
</pc:chgInfo>
</file>

<file path=ppt/diagrams/_rels/data7.xml.rels><?xml version="1.0" encoding="UTF-8" standalone="yes"?>
<Relationships xmlns="http://schemas.openxmlformats.org/package/2006/relationships"><Relationship Id="rId3" Type="http://schemas.openxmlformats.org/officeDocument/2006/relationships/hyperlink" Target="https://www.pipview.co.uk/" TargetMode="External"/><Relationship Id="rId2" Type="http://schemas.openxmlformats.org/officeDocument/2006/relationships/hyperlink" Target="https://www.coll-in.com/" TargetMode="External"/><Relationship Id="rId1" Type="http://schemas.openxmlformats.org/officeDocument/2006/relationships/hyperlink" Target="https://www.future-software.co.uk/" TargetMode="External"/><Relationship Id="rId4" Type="http://schemas.openxmlformats.org/officeDocument/2006/relationships/hyperlink" Target="https://www.sdix.tv/" TargetMode="External"/></Relationships>
</file>

<file path=ppt/diagrams/_rels/drawing7.xml.rels><?xml version="1.0" encoding="UTF-8" standalone="yes"?>
<Relationships xmlns="http://schemas.openxmlformats.org/package/2006/relationships"><Relationship Id="rId3" Type="http://schemas.openxmlformats.org/officeDocument/2006/relationships/hyperlink" Target="https://www.pipview.co.uk/" TargetMode="External"/><Relationship Id="rId2" Type="http://schemas.openxmlformats.org/officeDocument/2006/relationships/hyperlink" Target="https://www.coll-in.com/" TargetMode="External"/><Relationship Id="rId1" Type="http://schemas.openxmlformats.org/officeDocument/2006/relationships/hyperlink" Target="https://www.future-software.co.uk/" TargetMode="External"/><Relationship Id="rId4" Type="http://schemas.openxmlformats.org/officeDocument/2006/relationships/hyperlink" Target="https://www.sdix.tv/"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8531BA-7341-484C-B643-7FF2573836E2}" type="doc">
      <dgm:prSet loTypeId="urn:microsoft.com/office/officeart/2005/8/layout/hierarchy4" loCatId="list" qsTypeId="urn:microsoft.com/office/officeart/2005/8/quickstyle/simple2" qsCatId="simple" csTypeId="urn:microsoft.com/office/officeart/2005/8/colors/accent1_2" csCatId="accent1" phldr="1"/>
      <dgm:spPr/>
      <dgm:t>
        <a:bodyPr/>
        <a:lstStyle/>
        <a:p>
          <a:endParaRPr lang="en-GB"/>
        </a:p>
      </dgm:t>
    </dgm:pt>
    <dgm:pt modelId="{FB95E9E7-33FE-4148-BDB7-45E7B5CB73F8}">
      <dgm:prSet phldrT="[Text]" phldr="0" custT="1"/>
      <dgm:spPr/>
      <dgm:t>
        <a:bodyPr/>
        <a:lstStyle/>
        <a:p>
          <a:r>
            <a:rPr lang="en-GB" sz="2000" dirty="0"/>
            <a:t>UK Based</a:t>
          </a:r>
        </a:p>
        <a:p>
          <a:r>
            <a:rPr lang="en-GB" sz="2000" dirty="0"/>
            <a:t>Global reach</a:t>
          </a:r>
        </a:p>
      </dgm:t>
    </dgm:pt>
    <dgm:pt modelId="{6E26B786-6189-4094-93A3-2962BC3BB7F4}" type="parTrans" cxnId="{72F5BF61-A115-41C7-9E8D-75D0AA2F28A7}">
      <dgm:prSet/>
      <dgm:spPr/>
      <dgm:t>
        <a:bodyPr/>
        <a:lstStyle/>
        <a:p>
          <a:endParaRPr lang="en-GB" sz="3200"/>
        </a:p>
      </dgm:t>
    </dgm:pt>
    <dgm:pt modelId="{98C10C54-F41C-4035-8DE5-D00231E354B9}" type="sibTrans" cxnId="{72F5BF61-A115-41C7-9E8D-75D0AA2F28A7}">
      <dgm:prSet/>
      <dgm:spPr/>
      <dgm:t>
        <a:bodyPr/>
        <a:lstStyle/>
        <a:p>
          <a:endParaRPr lang="en-GB" sz="3200"/>
        </a:p>
      </dgm:t>
    </dgm:pt>
    <dgm:pt modelId="{DF85C195-C673-428F-9210-43BF4216F1F0}">
      <dgm:prSet phldrT="[Text]" phldr="0" custT="1"/>
      <dgm:spPr/>
      <dgm:t>
        <a:bodyPr/>
        <a:lstStyle/>
        <a:p>
          <a:r>
            <a:rPr lang="en-GB" sz="2000" dirty="0"/>
            <a:t>Delivering innovative solutions for education, AV and enterprise sectors</a:t>
          </a:r>
        </a:p>
      </dgm:t>
    </dgm:pt>
    <dgm:pt modelId="{E345C00A-B413-4DEE-9545-A19C363DCD4E}" type="parTrans" cxnId="{380C61F3-6130-41B7-8B3E-F74E523007D5}">
      <dgm:prSet/>
      <dgm:spPr/>
      <dgm:t>
        <a:bodyPr/>
        <a:lstStyle/>
        <a:p>
          <a:endParaRPr lang="en-GB" sz="3200"/>
        </a:p>
      </dgm:t>
    </dgm:pt>
    <dgm:pt modelId="{A64900CE-0868-4546-ABE5-BE709452EA69}" type="sibTrans" cxnId="{380C61F3-6130-41B7-8B3E-F74E523007D5}">
      <dgm:prSet/>
      <dgm:spPr/>
      <dgm:t>
        <a:bodyPr/>
        <a:lstStyle/>
        <a:p>
          <a:endParaRPr lang="en-GB" sz="3200"/>
        </a:p>
      </dgm:t>
    </dgm:pt>
    <dgm:pt modelId="{9D621CDD-ACA7-4AEE-82BF-62B11E9E8372}">
      <dgm:prSet phldrT="[Text]" phldr="0" custT="1"/>
      <dgm:spPr/>
      <dgm:t>
        <a:bodyPr/>
        <a:lstStyle/>
        <a:p>
          <a:r>
            <a:rPr lang="en-GB" sz="2000" dirty="0"/>
            <a:t>Business partnerships with HP, Intel, leading LED vendors and AV Integrators</a:t>
          </a:r>
        </a:p>
      </dgm:t>
    </dgm:pt>
    <dgm:pt modelId="{6E4E7280-52E3-4DEC-B7DB-CC5E061BD490}" type="parTrans" cxnId="{1DCCD70D-2797-44FD-9F91-71138B2F0932}">
      <dgm:prSet/>
      <dgm:spPr/>
      <dgm:t>
        <a:bodyPr/>
        <a:lstStyle/>
        <a:p>
          <a:endParaRPr lang="en-GB" sz="3200"/>
        </a:p>
      </dgm:t>
    </dgm:pt>
    <dgm:pt modelId="{92301287-F42B-4970-B58F-BB1A111768FD}" type="sibTrans" cxnId="{1DCCD70D-2797-44FD-9F91-71138B2F0932}">
      <dgm:prSet/>
      <dgm:spPr/>
      <dgm:t>
        <a:bodyPr/>
        <a:lstStyle/>
        <a:p>
          <a:endParaRPr lang="en-GB" sz="3200"/>
        </a:p>
      </dgm:t>
    </dgm:pt>
    <dgm:pt modelId="{4461B72E-607E-4E44-8B9A-5116CFCE12CD}">
      <dgm:prSet phldrT="[Text]" phldr="0" custT="1"/>
      <dgm:spPr/>
      <dgm:t>
        <a:bodyPr/>
        <a:lstStyle/>
        <a:p>
          <a:r>
            <a:rPr lang="en-GB" sz="2000" dirty="0"/>
            <a:t>Strategic guidance for AV integration projects </a:t>
          </a:r>
        </a:p>
      </dgm:t>
    </dgm:pt>
    <dgm:pt modelId="{129DF679-FEAC-491C-8D52-243C30FDB3DE}" type="parTrans" cxnId="{F2DC4EF1-330D-4EF4-ACE4-553A2042DA22}">
      <dgm:prSet/>
      <dgm:spPr/>
      <dgm:t>
        <a:bodyPr/>
        <a:lstStyle/>
        <a:p>
          <a:endParaRPr lang="en-GB" sz="3200"/>
        </a:p>
      </dgm:t>
    </dgm:pt>
    <dgm:pt modelId="{FAC582C3-2759-467E-A3F6-41D381C89B1A}" type="sibTrans" cxnId="{F2DC4EF1-330D-4EF4-ACE4-553A2042DA22}">
      <dgm:prSet/>
      <dgm:spPr/>
      <dgm:t>
        <a:bodyPr/>
        <a:lstStyle/>
        <a:p>
          <a:endParaRPr lang="en-GB" sz="3200"/>
        </a:p>
      </dgm:t>
    </dgm:pt>
    <dgm:pt modelId="{0893ABC9-E6F5-43B4-8FA9-9D7C734AC0AF}">
      <dgm:prSet phldrT="[Text]" phldr="0" custT="1"/>
      <dgm:spPr/>
      <dgm:t>
        <a:bodyPr/>
        <a:lstStyle/>
        <a:p>
          <a:r>
            <a:rPr lang="en-GB" sz="2000" dirty="0"/>
            <a:t>Tailored solutions for education, corporate, healthcare and government clients</a:t>
          </a:r>
        </a:p>
      </dgm:t>
    </dgm:pt>
    <dgm:pt modelId="{901A5D4F-5E3B-40BA-A524-C9C7D99B629F}" type="parTrans" cxnId="{63819361-498D-4B7C-A3B6-80338B0E30A8}">
      <dgm:prSet/>
      <dgm:spPr/>
      <dgm:t>
        <a:bodyPr/>
        <a:lstStyle/>
        <a:p>
          <a:endParaRPr lang="en-GB" sz="3200"/>
        </a:p>
      </dgm:t>
    </dgm:pt>
    <dgm:pt modelId="{0FFA56BB-E2A5-442C-B941-32CB90649C7E}" type="sibTrans" cxnId="{63819361-498D-4B7C-A3B6-80338B0E30A8}">
      <dgm:prSet/>
      <dgm:spPr/>
      <dgm:t>
        <a:bodyPr/>
        <a:lstStyle/>
        <a:p>
          <a:endParaRPr lang="en-GB" sz="3200"/>
        </a:p>
      </dgm:t>
    </dgm:pt>
    <dgm:pt modelId="{F192545E-C62B-4768-83E0-E82924D7A321}" type="pres">
      <dgm:prSet presAssocID="{868531BA-7341-484C-B643-7FF2573836E2}" presName="Name0" presStyleCnt="0">
        <dgm:presLayoutVars>
          <dgm:chPref val="1"/>
          <dgm:dir/>
          <dgm:animOne val="branch"/>
          <dgm:animLvl val="lvl"/>
          <dgm:resizeHandles/>
        </dgm:presLayoutVars>
      </dgm:prSet>
      <dgm:spPr/>
    </dgm:pt>
    <dgm:pt modelId="{602B8B4D-8572-4050-9FB7-ED825A686392}" type="pres">
      <dgm:prSet presAssocID="{FB95E9E7-33FE-4148-BDB7-45E7B5CB73F8}" presName="vertOne" presStyleCnt="0"/>
      <dgm:spPr/>
    </dgm:pt>
    <dgm:pt modelId="{01DD37F6-2EFD-4164-8F1D-3088C8F4A2D6}" type="pres">
      <dgm:prSet presAssocID="{FB95E9E7-33FE-4148-BDB7-45E7B5CB73F8}" presName="txOne" presStyleLbl="node0" presStyleIdx="0" presStyleCnt="5">
        <dgm:presLayoutVars>
          <dgm:chPref val="3"/>
        </dgm:presLayoutVars>
      </dgm:prSet>
      <dgm:spPr/>
    </dgm:pt>
    <dgm:pt modelId="{BB92C747-E349-446E-BB76-CDDB1EC01EAE}" type="pres">
      <dgm:prSet presAssocID="{FB95E9E7-33FE-4148-BDB7-45E7B5CB73F8}" presName="horzOne" presStyleCnt="0"/>
      <dgm:spPr/>
    </dgm:pt>
    <dgm:pt modelId="{B5C0900F-B59A-4F8A-BA92-3599FD10F3E5}" type="pres">
      <dgm:prSet presAssocID="{98C10C54-F41C-4035-8DE5-D00231E354B9}" presName="sibSpaceOne" presStyleCnt="0"/>
      <dgm:spPr/>
    </dgm:pt>
    <dgm:pt modelId="{4E11D188-93CB-4F85-80FD-546D9F97BCA5}" type="pres">
      <dgm:prSet presAssocID="{DF85C195-C673-428F-9210-43BF4216F1F0}" presName="vertOne" presStyleCnt="0"/>
      <dgm:spPr/>
    </dgm:pt>
    <dgm:pt modelId="{28C374F9-1AEC-487A-975C-4913B755C14D}" type="pres">
      <dgm:prSet presAssocID="{DF85C195-C673-428F-9210-43BF4216F1F0}" presName="txOne" presStyleLbl="node0" presStyleIdx="1" presStyleCnt="5" custScaleX="137391" custLinFactNeighborX="387">
        <dgm:presLayoutVars>
          <dgm:chPref val="3"/>
        </dgm:presLayoutVars>
      </dgm:prSet>
      <dgm:spPr/>
    </dgm:pt>
    <dgm:pt modelId="{E892ECE4-022D-4836-9CD2-08E68BF243B7}" type="pres">
      <dgm:prSet presAssocID="{DF85C195-C673-428F-9210-43BF4216F1F0}" presName="horzOne" presStyleCnt="0"/>
      <dgm:spPr/>
    </dgm:pt>
    <dgm:pt modelId="{AC04371C-5524-479B-B899-5516A9C0A3BB}" type="pres">
      <dgm:prSet presAssocID="{A64900CE-0868-4546-ABE5-BE709452EA69}" presName="sibSpaceOne" presStyleCnt="0"/>
      <dgm:spPr/>
    </dgm:pt>
    <dgm:pt modelId="{BE1CB8BC-523E-447E-AB14-DEFA918D29E9}" type="pres">
      <dgm:prSet presAssocID="{9D621CDD-ACA7-4AEE-82BF-62B11E9E8372}" presName="vertOne" presStyleCnt="0"/>
      <dgm:spPr/>
    </dgm:pt>
    <dgm:pt modelId="{54BCABD9-78C7-4D16-8EEA-2BB85405AA66}" type="pres">
      <dgm:prSet presAssocID="{9D621CDD-ACA7-4AEE-82BF-62B11E9E8372}" presName="txOne" presStyleLbl="node0" presStyleIdx="2" presStyleCnt="5" custScaleX="170062">
        <dgm:presLayoutVars>
          <dgm:chPref val="3"/>
        </dgm:presLayoutVars>
      </dgm:prSet>
      <dgm:spPr/>
    </dgm:pt>
    <dgm:pt modelId="{F4442ADA-8514-4717-BE29-D98C4613D0BA}" type="pres">
      <dgm:prSet presAssocID="{9D621CDD-ACA7-4AEE-82BF-62B11E9E8372}" presName="horzOne" presStyleCnt="0"/>
      <dgm:spPr/>
    </dgm:pt>
    <dgm:pt modelId="{68D5D048-80D1-416C-BA04-64420AA4ED76}" type="pres">
      <dgm:prSet presAssocID="{92301287-F42B-4970-B58F-BB1A111768FD}" presName="sibSpaceOne" presStyleCnt="0"/>
      <dgm:spPr/>
    </dgm:pt>
    <dgm:pt modelId="{1B2A8817-654D-4555-9780-447F14A9E464}" type="pres">
      <dgm:prSet presAssocID="{4461B72E-607E-4E44-8B9A-5116CFCE12CD}" presName="vertOne" presStyleCnt="0"/>
      <dgm:spPr/>
    </dgm:pt>
    <dgm:pt modelId="{0A74D922-039A-41C8-A21D-A61E07E0167A}" type="pres">
      <dgm:prSet presAssocID="{4461B72E-607E-4E44-8B9A-5116CFCE12CD}" presName="txOne" presStyleLbl="node0" presStyleIdx="3" presStyleCnt="5" custScaleX="139544">
        <dgm:presLayoutVars>
          <dgm:chPref val="3"/>
        </dgm:presLayoutVars>
      </dgm:prSet>
      <dgm:spPr/>
    </dgm:pt>
    <dgm:pt modelId="{5170539C-8CBD-4E18-BD39-E51EE3250716}" type="pres">
      <dgm:prSet presAssocID="{4461B72E-607E-4E44-8B9A-5116CFCE12CD}" presName="horzOne" presStyleCnt="0"/>
      <dgm:spPr/>
    </dgm:pt>
    <dgm:pt modelId="{FA9F2E36-2B0D-43EF-842F-938DE8EC5E90}" type="pres">
      <dgm:prSet presAssocID="{FAC582C3-2759-467E-A3F6-41D381C89B1A}" presName="sibSpaceOne" presStyleCnt="0"/>
      <dgm:spPr/>
    </dgm:pt>
    <dgm:pt modelId="{BB6CA2E9-58C5-46DF-BD57-34E258E51C1B}" type="pres">
      <dgm:prSet presAssocID="{0893ABC9-E6F5-43B4-8FA9-9D7C734AC0AF}" presName="vertOne" presStyleCnt="0"/>
      <dgm:spPr/>
    </dgm:pt>
    <dgm:pt modelId="{090BC16F-D104-4CE3-94CB-DA4375E5E1BC}" type="pres">
      <dgm:prSet presAssocID="{0893ABC9-E6F5-43B4-8FA9-9D7C734AC0AF}" presName="txOne" presStyleLbl="node0" presStyleIdx="4" presStyleCnt="5" custScaleX="145702">
        <dgm:presLayoutVars>
          <dgm:chPref val="3"/>
        </dgm:presLayoutVars>
      </dgm:prSet>
      <dgm:spPr/>
    </dgm:pt>
    <dgm:pt modelId="{1E9152D6-A4AF-4162-B9E9-0587C32D189C}" type="pres">
      <dgm:prSet presAssocID="{0893ABC9-E6F5-43B4-8FA9-9D7C734AC0AF}" presName="horzOne" presStyleCnt="0"/>
      <dgm:spPr/>
    </dgm:pt>
  </dgm:ptLst>
  <dgm:cxnLst>
    <dgm:cxn modelId="{1DCCD70D-2797-44FD-9F91-71138B2F0932}" srcId="{868531BA-7341-484C-B643-7FF2573836E2}" destId="{9D621CDD-ACA7-4AEE-82BF-62B11E9E8372}" srcOrd="2" destOrd="0" parTransId="{6E4E7280-52E3-4DEC-B7DB-CC5E061BD490}" sibTransId="{92301287-F42B-4970-B58F-BB1A111768FD}"/>
    <dgm:cxn modelId="{63819361-498D-4B7C-A3B6-80338B0E30A8}" srcId="{868531BA-7341-484C-B643-7FF2573836E2}" destId="{0893ABC9-E6F5-43B4-8FA9-9D7C734AC0AF}" srcOrd="4" destOrd="0" parTransId="{901A5D4F-5E3B-40BA-A524-C9C7D99B629F}" sibTransId="{0FFA56BB-E2A5-442C-B941-32CB90649C7E}"/>
    <dgm:cxn modelId="{72F5BF61-A115-41C7-9E8D-75D0AA2F28A7}" srcId="{868531BA-7341-484C-B643-7FF2573836E2}" destId="{FB95E9E7-33FE-4148-BDB7-45E7B5CB73F8}" srcOrd="0" destOrd="0" parTransId="{6E26B786-6189-4094-93A3-2962BC3BB7F4}" sibTransId="{98C10C54-F41C-4035-8DE5-D00231E354B9}"/>
    <dgm:cxn modelId="{0F326545-C310-4FCF-B30C-2AD6A065F9FC}" type="presOf" srcId="{4461B72E-607E-4E44-8B9A-5116CFCE12CD}" destId="{0A74D922-039A-41C8-A21D-A61E07E0167A}" srcOrd="0" destOrd="0" presId="urn:microsoft.com/office/officeart/2005/8/layout/hierarchy4"/>
    <dgm:cxn modelId="{FFA7FE88-8377-45E9-85D1-4F97958FA762}" type="presOf" srcId="{0893ABC9-E6F5-43B4-8FA9-9D7C734AC0AF}" destId="{090BC16F-D104-4CE3-94CB-DA4375E5E1BC}" srcOrd="0" destOrd="0" presId="urn:microsoft.com/office/officeart/2005/8/layout/hierarchy4"/>
    <dgm:cxn modelId="{7E2807B1-03D5-432B-8018-13228EF9CF68}" type="presOf" srcId="{DF85C195-C673-428F-9210-43BF4216F1F0}" destId="{28C374F9-1AEC-487A-975C-4913B755C14D}" srcOrd="0" destOrd="0" presId="urn:microsoft.com/office/officeart/2005/8/layout/hierarchy4"/>
    <dgm:cxn modelId="{D0CD62C4-1C11-41FA-BADD-34DB85162047}" type="presOf" srcId="{9D621CDD-ACA7-4AEE-82BF-62B11E9E8372}" destId="{54BCABD9-78C7-4D16-8EEA-2BB85405AA66}" srcOrd="0" destOrd="0" presId="urn:microsoft.com/office/officeart/2005/8/layout/hierarchy4"/>
    <dgm:cxn modelId="{F7FA5AE1-0776-4D6B-9570-A2A56EF044C7}" type="presOf" srcId="{868531BA-7341-484C-B643-7FF2573836E2}" destId="{F192545E-C62B-4768-83E0-E82924D7A321}" srcOrd="0" destOrd="0" presId="urn:microsoft.com/office/officeart/2005/8/layout/hierarchy4"/>
    <dgm:cxn modelId="{F2DC4EF1-330D-4EF4-ACE4-553A2042DA22}" srcId="{868531BA-7341-484C-B643-7FF2573836E2}" destId="{4461B72E-607E-4E44-8B9A-5116CFCE12CD}" srcOrd="3" destOrd="0" parTransId="{129DF679-FEAC-491C-8D52-243C30FDB3DE}" sibTransId="{FAC582C3-2759-467E-A3F6-41D381C89B1A}"/>
    <dgm:cxn modelId="{380C61F3-6130-41B7-8B3E-F74E523007D5}" srcId="{868531BA-7341-484C-B643-7FF2573836E2}" destId="{DF85C195-C673-428F-9210-43BF4216F1F0}" srcOrd="1" destOrd="0" parTransId="{E345C00A-B413-4DEE-9545-A19C363DCD4E}" sibTransId="{A64900CE-0868-4546-ABE5-BE709452EA69}"/>
    <dgm:cxn modelId="{79737EF5-9C60-421E-98B7-AF9CE47AE798}" type="presOf" srcId="{FB95E9E7-33FE-4148-BDB7-45E7B5CB73F8}" destId="{01DD37F6-2EFD-4164-8F1D-3088C8F4A2D6}" srcOrd="0" destOrd="0" presId="urn:microsoft.com/office/officeart/2005/8/layout/hierarchy4"/>
    <dgm:cxn modelId="{78215565-1977-4ACD-9FDB-5F3B86AD8871}" type="presParOf" srcId="{F192545E-C62B-4768-83E0-E82924D7A321}" destId="{602B8B4D-8572-4050-9FB7-ED825A686392}" srcOrd="0" destOrd="0" presId="urn:microsoft.com/office/officeart/2005/8/layout/hierarchy4"/>
    <dgm:cxn modelId="{BB7AAA59-C7DF-42C8-B829-3562FF98BA0F}" type="presParOf" srcId="{602B8B4D-8572-4050-9FB7-ED825A686392}" destId="{01DD37F6-2EFD-4164-8F1D-3088C8F4A2D6}" srcOrd="0" destOrd="0" presId="urn:microsoft.com/office/officeart/2005/8/layout/hierarchy4"/>
    <dgm:cxn modelId="{777BA559-1F54-4977-A12A-E2C8D11D6AAF}" type="presParOf" srcId="{602B8B4D-8572-4050-9FB7-ED825A686392}" destId="{BB92C747-E349-446E-BB76-CDDB1EC01EAE}" srcOrd="1" destOrd="0" presId="urn:microsoft.com/office/officeart/2005/8/layout/hierarchy4"/>
    <dgm:cxn modelId="{42A6538F-0F53-4616-923B-686BD7319B63}" type="presParOf" srcId="{F192545E-C62B-4768-83E0-E82924D7A321}" destId="{B5C0900F-B59A-4F8A-BA92-3599FD10F3E5}" srcOrd="1" destOrd="0" presId="urn:microsoft.com/office/officeart/2005/8/layout/hierarchy4"/>
    <dgm:cxn modelId="{CB9A5D2E-1796-40CE-9469-950C23C8452D}" type="presParOf" srcId="{F192545E-C62B-4768-83E0-E82924D7A321}" destId="{4E11D188-93CB-4F85-80FD-546D9F97BCA5}" srcOrd="2" destOrd="0" presId="urn:microsoft.com/office/officeart/2005/8/layout/hierarchy4"/>
    <dgm:cxn modelId="{300B09DC-3E31-40CD-9F7A-021B52F0146A}" type="presParOf" srcId="{4E11D188-93CB-4F85-80FD-546D9F97BCA5}" destId="{28C374F9-1AEC-487A-975C-4913B755C14D}" srcOrd="0" destOrd="0" presId="urn:microsoft.com/office/officeart/2005/8/layout/hierarchy4"/>
    <dgm:cxn modelId="{3E634114-59E2-4081-A5C7-D3B33E5E3AA3}" type="presParOf" srcId="{4E11D188-93CB-4F85-80FD-546D9F97BCA5}" destId="{E892ECE4-022D-4836-9CD2-08E68BF243B7}" srcOrd="1" destOrd="0" presId="urn:microsoft.com/office/officeart/2005/8/layout/hierarchy4"/>
    <dgm:cxn modelId="{FAB6B8EE-5402-42C7-9106-5E2B0C410578}" type="presParOf" srcId="{F192545E-C62B-4768-83E0-E82924D7A321}" destId="{AC04371C-5524-479B-B899-5516A9C0A3BB}" srcOrd="3" destOrd="0" presId="urn:microsoft.com/office/officeart/2005/8/layout/hierarchy4"/>
    <dgm:cxn modelId="{E17EDB98-31D8-47AD-A282-9D586605EF89}" type="presParOf" srcId="{F192545E-C62B-4768-83E0-E82924D7A321}" destId="{BE1CB8BC-523E-447E-AB14-DEFA918D29E9}" srcOrd="4" destOrd="0" presId="urn:microsoft.com/office/officeart/2005/8/layout/hierarchy4"/>
    <dgm:cxn modelId="{393A3BCB-7483-4683-A51E-D5D9D49EE825}" type="presParOf" srcId="{BE1CB8BC-523E-447E-AB14-DEFA918D29E9}" destId="{54BCABD9-78C7-4D16-8EEA-2BB85405AA66}" srcOrd="0" destOrd="0" presId="urn:microsoft.com/office/officeart/2005/8/layout/hierarchy4"/>
    <dgm:cxn modelId="{D8AF5A3D-998F-43E2-A2BC-D7C408BEDA5B}" type="presParOf" srcId="{BE1CB8BC-523E-447E-AB14-DEFA918D29E9}" destId="{F4442ADA-8514-4717-BE29-D98C4613D0BA}" srcOrd="1" destOrd="0" presId="urn:microsoft.com/office/officeart/2005/8/layout/hierarchy4"/>
    <dgm:cxn modelId="{CC213636-D61C-4AED-A8AA-1161B5F6DE0B}" type="presParOf" srcId="{F192545E-C62B-4768-83E0-E82924D7A321}" destId="{68D5D048-80D1-416C-BA04-64420AA4ED76}" srcOrd="5" destOrd="0" presId="urn:microsoft.com/office/officeart/2005/8/layout/hierarchy4"/>
    <dgm:cxn modelId="{75B4F069-A565-4736-88A1-E3AF34853BCA}" type="presParOf" srcId="{F192545E-C62B-4768-83E0-E82924D7A321}" destId="{1B2A8817-654D-4555-9780-447F14A9E464}" srcOrd="6" destOrd="0" presId="urn:microsoft.com/office/officeart/2005/8/layout/hierarchy4"/>
    <dgm:cxn modelId="{9B5F9E7E-3A70-4074-BA57-BA7ADA0BE125}" type="presParOf" srcId="{1B2A8817-654D-4555-9780-447F14A9E464}" destId="{0A74D922-039A-41C8-A21D-A61E07E0167A}" srcOrd="0" destOrd="0" presId="urn:microsoft.com/office/officeart/2005/8/layout/hierarchy4"/>
    <dgm:cxn modelId="{CAF8B40F-2825-4691-8FDC-2E9C4D6ADBB8}" type="presParOf" srcId="{1B2A8817-654D-4555-9780-447F14A9E464}" destId="{5170539C-8CBD-4E18-BD39-E51EE3250716}" srcOrd="1" destOrd="0" presId="urn:microsoft.com/office/officeart/2005/8/layout/hierarchy4"/>
    <dgm:cxn modelId="{F1D280CA-3A50-4BE8-B2F7-C0598C75DA4E}" type="presParOf" srcId="{F192545E-C62B-4768-83E0-E82924D7A321}" destId="{FA9F2E36-2B0D-43EF-842F-938DE8EC5E90}" srcOrd="7" destOrd="0" presId="urn:microsoft.com/office/officeart/2005/8/layout/hierarchy4"/>
    <dgm:cxn modelId="{D4F4E7A0-EB7D-4A6A-96FA-02F1C14292E2}" type="presParOf" srcId="{F192545E-C62B-4768-83E0-E82924D7A321}" destId="{BB6CA2E9-58C5-46DF-BD57-34E258E51C1B}" srcOrd="8" destOrd="0" presId="urn:microsoft.com/office/officeart/2005/8/layout/hierarchy4"/>
    <dgm:cxn modelId="{DABD6BFE-CCD3-4201-8710-60F2D22D1484}" type="presParOf" srcId="{BB6CA2E9-58C5-46DF-BD57-34E258E51C1B}" destId="{090BC16F-D104-4CE3-94CB-DA4375E5E1BC}" srcOrd="0" destOrd="0" presId="urn:microsoft.com/office/officeart/2005/8/layout/hierarchy4"/>
    <dgm:cxn modelId="{74E3E6E0-A5BD-4004-8218-0395CC964785}" type="presParOf" srcId="{BB6CA2E9-58C5-46DF-BD57-34E258E51C1B}" destId="{1E9152D6-A4AF-4162-B9E9-0587C32D189C}" srcOrd="1" destOrd="0" presId="urn:microsoft.com/office/officeart/2005/8/layout/hierarchy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68531BA-7341-484C-B643-7FF2573836E2}" type="doc">
      <dgm:prSet loTypeId="urn:microsoft.com/office/officeart/2005/8/layout/hierarchy4" loCatId="list" qsTypeId="urn:microsoft.com/office/officeart/2005/8/quickstyle/simple2" qsCatId="simple" csTypeId="urn:microsoft.com/office/officeart/2005/8/colors/accent1_2" csCatId="accent1" phldr="1"/>
      <dgm:spPr/>
      <dgm:t>
        <a:bodyPr/>
        <a:lstStyle/>
        <a:p>
          <a:endParaRPr lang="en-GB"/>
        </a:p>
      </dgm:t>
    </dgm:pt>
    <dgm:pt modelId="{FB95E9E7-33FE-4148-BDB7-45E7B5CB73F8}">
      <dgm:prSet phldrT="[Text]" phldr="0" custT="1"/>
      <dgm:spPr/>
      <dgm:t>
        <a:bodyPr/>
        <a:lstStyle/>
        <a:p>
          <a:pPr>
            <a:buNone/>
          </a:pPr>
          <a:r>
            <a:rPr lang="en-GB" sz="2000" b="1" dirty="0"/>
            <a:t>MISSION</a:t>
          </a:r>
        </a:p>
        <a:p>
          <a:pPr>
            <a:buNone/>
          </a:pPr>
          <a:r>
            <a:rPr lang="en-GB" sz="2000" dirty="0"/>
            <a:t>We are committed to understanding our clients' needs and delivering tailored technology solutions. By listening attentively and applying our technical skills, we create innovative software that meets or exceeds client requirements.</a:t>
          </a:r>
        </a:p>
      </dgm:t>
    </dgm:pt>
    <dgm:pt modelId="{6E26B786-6189-4094-93A3-2962BC3BB7F4}" type="parTrans" cxnId="{72F5BF61-A115-41C7-9E8D-75D0AA2F28A7}">
      <dgm:prSet/>
      <dgm:spPr/>
      <dgm:t>
        <a:bodyPr/>
        <a:lstStyle/>
        <a:p>
          <a:endParaRPr lang="en-GB" sz="3200"/>
        </a:p>
      </dgm:t>
    </dgm:pt>
    <dgm:pt modelId="{98C10C54-F41C-4035-8DE5-D00231E354B9}" type="sibTrans" cxnId="{72F5BF61-A115-41C7-9E8D-75D0AA2F28A7}">
      <dgm:prSet/>
      <dgm:spPr/>
      <dgm:t>
        <a:bodyPr/>
        <a:lstStyle/>
        <a:p>
          <a:endParaRPr lang="en-GB" sz="3200"/>
        </a:p>
      </dgm:t>
    </dgm:pt>
    <dgm:pt modelId="{DF85C195-C673-428F-9210-43BF4216F1F0}">
      <dgm:prSet phldrT="[Text]" phldr="0" custT="1"/>
      <dgm:spPr/>
      <dgm:t>
        <a:bodyPr/>
        <a:lstStyle/>
        <a:p>
          <a:r>
            <a:rPr lang="en-GB" sz="2000" b="1" dirty="0"/>
            <a:t>VISION</a:t>
          </a:r>
        </a:p>
        <a:p>
          <a:pPr>
            <a:buNone/>
          </a:pPr>
          <a:r>
            <a:rPr lang="en-GB" sz="2000" dirty="0"/>
            <a:t>To be a leading provider of innovative technology solutions, empowering businesses to achieve their goals through tailored software development and exceptional client service. While using the right tools that meet the vision without being overly reliant on unsustainable technology.</a:t>
          </a:r>
        </a:p>
      </dgm:t>
    </dgm:pt>
    <dgm:pt modelId="{E345C00A-B413-4DEE-9545-A19C363DCD4E}" type="parTrans" cxnId="{380C61F3-6130-41B7-8B3E-F74E523007D5}">
      <dgm:prSet/>
      <dgm:spPr/>
      <dgm:t>
        <a:bodyPr/>
        <a:lstStyle/>
        <a:p>
          <a:endParaRPr lang="en-GB" sz="3200"/>
        </a:p>
      </dgm:t>
    </dgm:pt>
    <dgm:pt modelId="{A64900CE-0868-4546-ABE5-BE709452EA69}" type="sibTrans" cxnId="{380C61F3-6130-41B7-8B3E-F74E523007D5}">
      <dgm:prSet/>
      <dgm:spPr/>
      <dgm:t>
        <a:bodyPr/>
        <a:lstStyle/>
        <a:p>
          <a:endParaRPr lang="en-GB" sz="3200"/>
        </a:p>
      </dgm:t>
    </dgm:pt>
    <dgm:pt modelId="{026D390D-79D8-4514-8A0F-7685D323A305}">
      <dgm:prSet custT="1"/>
      <dgm:spPr/>
      <dgm:t>
        <a:bodyPr/>
        <a:lstStyle/>
        <a:p>
          <a:r>
            <a:rPr lang="en-US" sz="2000" b="1" dirty="0"/>
            <a:t>VALUES</a:t>
          </a:r>
        </a:p>
        <a:p>
          <a:r>
            <a:rPr lang="en-US" sz="2000" dirty="0"/>
            <a:t>We foster strong, collaborative relationships with our clients and team members, thus bringing unique selling points to client projects. The value proposition must present a clear position compared to the market and competing alternatives.</a:t>
          </a:r>
          <a:endParaRPr lang="en-GB" sz="2000" dirty="0"/>
        </a:p>
      </dgm:t>
    </dgm:pt>
    <dgm:pt modelId="{EDE7F8F9-9EA7-461F-9895-07669A0D5346}" type="parTrans" cxnId="{1ADB9AAF-6A40-41AE-AAC1-281BAD5CF8D9}">
      <dgm:prSet/>
      <dgm:spPr/>
      <dgm:t>
        <a:bodyPr/>
        <a:lstStyle/>
        <a:p>
          <a:endParaRPr lang="en-GB"/>
        </a:p>
      </dgm:t>
    </dgm:pt>
    <dgm:pt modelId="{988AF7A5-FA7C-4728-AFE0-4A415E895FA4}" type="sibTrans" cxnId="{1ADB9AAF-6A40-41AE-AAC1-281BAD5CF8D9}">
      <dgm:prSet/>
      <dgm:spPr/>
      <dgm:t>
        <a:bodyPr/>
        <a:lstStyle/>
        <a:p>
          <a:endParaRPr lang="en-GB"/>
        </a:p>
      </dgm:t>
    </dgm:pt>
    <dgm:pt modelId="{7FA47217-7C32-4DFB-88E4-C283D9A8B95D}" type="pres">
      <dgm:prSet presAssocID="{868531BA-7341-484C-B643-7FF2573836E2}" presName="Name0" presStyleCnt="0">
        <dgm:presLayoutVars>
          <dgm:chPref val="1"/>
          <dgm:dir/>
          <dgm:animOne val="branch"/>
          <dgm:animLvl val="lvl"/>
          <dgm:resizeHandles/>
        </dgm:presLayoutVars>
      </dgm:prSet>
      <dgm:spPr/>
    </dgm:pt>
    <dgm:pt modelId="{1B926509-B8E6-44E5-ADBC-A88262F47BA4}" type="pres">
      <dgm:prSet presAssocID="{FB95E9E7-33FE-4148-BDB7-45E7B5CB73F8}" presName="vertOne" presStyleCnt="0"/>
      <dgm:spPr/>
    </dgm:pt>
    <dgm:pt modelId="{4215387E-2B7E-4710-8878-87384BA95D67}" type="pres">
      <dgm:prSet presAssocID="{FB95E9E7-33FE-4148-BDB7-45E7B5CB73F8}" presName="txOne" presStyleLbl="node0" presStyleIdx="0" presStyleCnt="3">
        <dgm:presLayoutVars>
          <dgm:chPref val="3"/>
        </dgm:presLayoutVars>
      </dgm:prSet>
      <dgm:spPr/>
    </dgm:pt>
    <dgm:pt modelId="{73C3DB97-2683-4067-BB1B-1116EE5922C2}" type="pres">
      <dgm:prSet presAssocID="{FB95E9E7-33FE-4148-BDB7-45E7B5CB73F8}" presName="horzOne" presStyleCnt="0"/>
      <dgm:spPr/>
    </dgm:pt>
    <dgm:pt modelId="{3F214F2E-EE91-4105-9C6C-83B45BD730C0}" type="pres">
      <dgm:prSet presAssocID="{98C10C54-F41C-4035-8DE5-D00231E354B9}" presName="sibSpaceOne" presStyleCnt="0"/>
      <dgm:spPr/>
    </dgm:pt>
    <dgm:pt modelId="{58B8C8E7-D6BE-49D8-8E33-6E1FC462FEA4}" type="pres">
      <dgm:prSet presAssocID="{DF85C195-C673-428F-9210-43BF4216F1F0}" presName="vertOne" presStyleCnt="0"/>
      <dgm:spPr/>
    </dgm:pt>
    <dgm:pt modelId="{31540460-B58E-4134-AE46-2FB4938D92D2}" type="pres">
      <dgm:prSet presAssocID="{DF85C195-C673-428F-9210-43BF4216F1F0}" presName="txOne" presStyleLbl="node0" presStyleIdx="1" presStyleCnt="3" custScaleX="117863">
        <dgm:presLayoutVars>
          <dgm:chPref val="3"/>
        </dgm:presLayoutVars>
      </dgm:prSet>
      <dgm:spPr/>
    </dgm:pt>
    <dgm:pt modelId="{C8BB2D59-D3FB-4A2E-9822-D8475CFF129B}" type="pres">
      <dgm:prSet presAssocID="{DF85C195-C673-428F-9210-43BF4216F1F0}" presName="horzOne" presStyleCnt="0"/>
      <dgm:spPr/>
    </dgm:pt>
    <dgm:pt modelId="{31BCDC7F-C2D7-4182-8023-532DE5A9BF0E}" type="pres">
      <dgm:prSet presAssocID="{A64900CE-0868-4546-ABE5-BE709452EA69}" presName="sibSpaceOne" presStyleCnt="0"/>
      <dgm:spPr/>
    </dgm:pt>
    <dgm:pt modelId="{633D0D69-CD9C-4570-8E98-D2BCFCA18C00}" type="pres">
      <dgm:prSet presAssocID="{026D390D-79D8-4514-8A0F-7685D323A305}" presName="vertOne" presStyleCnt="0"/>
      <dgm:spPr/>
    </dgm:pt>
    <dgm:pt modelId="{5C4CE576-A180-4489-82EC-BF259CC0C3A4}" type="pres">
      <dgm:prSet presAssocID="{026D390D-79D8-4514-8A0F-7685D323A305}" presName="txOne" presStyleLbl="node0" presStyleIdx="2" presStyleCnt="3">
        <dgm:presLayoutVars>
          <dgm:chPref val="3"/>
        </dgm:presLayoutVars>
      </dgm:prSet>
      <dgm:spPr/>
    </dgm:pt>
    <dgm:pt modelId="{425CA3C9-2D44-4527-B8C8-BA8B99DA3515}" type="pres">
      <dgm:prSet presAssocID="{026D390D-79D8-4514-8A0F-7685D323A305}" presName="horzOne" presStyleCnt="0"/>
      <dgm:spPr/>
    </dgm:pt>
  </dgm:ptLst>
  <dgm:cxnLst>
    <dgm:cxn modelId="{72F5BF61-A115-41C7-9E8D-75D0AA2F28A7}" srcId="{868531BA-7341-484C-B643-7FF2573836E2}" destId="{FB95E9E7-33FE-4148-BDB7-45E7B5CB73F8}" srcOrd="0" destOrd="0" parTransId="{6E26B786-6189-4094-93A3-2962BC3BB7F4}" sibTransId="{98C10C54-F41C-4035-8DE5-D00231E354B9}"/>
    <dgm:cxn modelId="{D835786D-AEDF-41BC-A986-FB7061D00E4D}" type="presOf" srcId="{868531BA-7341-484C-B643-7FF2573836E2}" destId="{7FA47217-7C32-4DFB-88E4-C283D9A8B95D}" srcOrd="0" destOrd="0" presId="urn:microsoft.com/office/officeart/2005/8/layout/hierarchy4"/>
    <dgm:cxn modelId="{278E1B4E-8423-4740-9147-5B19080DD072}" type="presOf" srcId="{DF85C195-C673-428F-9210-43BF4216F1F0}" destId="{31540460-B58E-4134-AE46-2FB4938D92D2}" srcOrd="0" destOrd="0" presId="urn:microsoft.com/office/officeart/2005/8/layout/hierarchy4"/>
    <dgm:cxn modelId="{4E3EFF83-2116-4BC2-86E8-ED1941580FAB}" type="presOf" srcId="{FB95E9E7-33FE-4148-BDB7-45E7B5CB73F8}" destId="{4215387E-2B7E-4710-8878-87384BA95D67}" srcOrd="0" destOrd="0" presId="urn:microsoft.com/office/officeart/2005/8/layout/hierarchy4"/>
    <dgm:cxn modelId="{5A51AA8A-F36C-4C6A-A4CE-79A2A00DE602}" type="presOf" srcId="{026D390D-79D8-4514-8A0F-7685D323A305}" destId="{5C4CE576-A180-4489-82EC-BF259CC0C3A4}" srcOrd="0" destOrd="0" presId="urn:microsoft.com/office/officeart/2005/8/layout/hierarchy4"/>
    <dgm:cxn modelId="{1ADB9AAF-6A40-41AE-AAC1-281BAD5CF8D9}" srcId="{868531BA-7341-484C-B643-7FF2573836E2}" destId="{026D390D-79D8-4514-8A0F-7685D323A305}" srcOrd="2" destOrd="0" parTransId="{EDE7F8F9-9EA7-461F-9895-07669A0D5346}" sibTransId="{988AF7A5-FA7C-4728-AFE0-4A415E895FA4}"/>
    <dgm:cxn modelId="{380C61F3-6130-41B7-8B3E-F74E523007D5}" srcId="{868531BA-7341-484C-B643-7FF2573836E2}" destId="{DF85C195-C673-428F-9210-43BF4216F1F0}" srcOrd="1" destOrd="0" parTransId="{E345C00A-B413-4DEE-9545-A19C363DCD4E}" sibTransId="{A64900CE-0868-4546-ABE5-BE709452EA69}"/>
    <dgm:cxn modelId="{86C1D964-490B-4F6D-90C3-33DFE2F87C96}" type="presParOf" srcId="{7FA47217-7C32-4DFB-88E4-C283D9A8B95D}" destId="{1B926509-B8E6-44E5-ADBC-A88262F47BA4}" srcOrd="0" destOrd="0" presId="urn:microsoft.com/office/officeart/2005/8/layout/hierarchy4"/>
    <dgm:cxn modelId="{D2F4536E-3FB3-4E7F-911A-70AFA07223A7}" type="presParOf" srcId="{1B926509-B8E6-44E5-ADBC-A88262F47BA4}" destId="{4215387E-2B7E-4710-8878-87384BA95D67}" srcOrd="0" destOrd="0" presId="urn:microsoft.com/office/officeart/2005/8/layout/hierarchy4"/>
    <dgm:cxn modelId="{5DADCA2A-CDBB-4E36-AB78-8293E7AABC6E}" type="presParOf" srcId="{1B926509-B8E6-44E5-ADBC-A88262F47BA4}" destId="{73C3DB97-2683-4067-BB1B-1116EE5922C2}" srcOrd="1" destOrd="0" presId="urn:microsoft.com/office/officeart/2005/8/layout/hierarchy4"/>
    <dgm:cxn modelId="{B1EB569C-E23C-4F71-B850-7CD0F6970E3F}" type="presParOf" srcId="{7FA47217-7C32-4DFB-88E4-C283D9A8B95D}" destId="{3F214F2E-EE91-4105-9C6C-83B45BD730C0}" srcOrd="1" destOrd="0" presId="urn:microsoft.com/office/officeart/2005/8/layout/hierarchy4"/>
    <dgm:cxn modelId="{77D8F7AF-8912-43D7-84FA-BE2CDE724E94}" type="presParOf" srcId="{7FA47217-7C32-4DFB-88E4-C283D9A8B95D}" destId="{58B8C8E7-D6BE-49D8-8E33-6E1FC462FEA4}" srcOrd="2" destOrd="0" presId="urn:microsoft.com/office/officeart/2005/8/layout/hierarchy4"/>
    <dgm:cxn modelId="{71BEB5C0-A470-435D-BDB2-34E657D31820}" type="presParOf" srcId="{58B8C8E7-D6BE-49D8-8E33-6E1FC462FEA4}" destId="{31540460-B58E-4134-AE46-2FB4938D92D2}" srcOrd="0" destOrd="0" presId="urn:microsoft.com/office/officeart/2005/8/layout/hierarchy4"/>
    <dgm:cxn modelId="{BAEA3291-76E7-41AA-8E8F-85F3936F2AD4}" type="presParOf" srcId="{58B8C8E7-D6BE-49D8-8E33-6E1FC462FEA4}" destId="{C8BB2D59-D3FB-4A2E-9822-D8475CFF129B}" srcOrd="1" destOrd="0" presId="urn:microsoft.com/office/officeart/2005/8/layout/hierarchy4"/>
    <dgm:cxn modelId="{C4B7B180-3847-41C0-903A-8CCE2F1D1946}" type="presParOf" srcId="{7FA47217-7C32-4DFB-88E4-C283D9A8B95D}" destId="{31BCDC7F-C2D7-4182-8023-532DE5A9BF0E}" srcOrd="3" destOrd="0" presId="urn:microsoft.com/office/officeart/2005/8/layout/hierarchy4"/>
    <dgm:cxn modelId="{FD7766A0-E634-4F56-AEFE-93C77FB2E11A}" type="presParOf" srcId="{7FA47217-7C32-4DFB-88E4-C283D9A8B95D}" destId="{633D0D69-CD9C-4570-8E98-D2BCFCA18C00}" srcOrd="4" destOrd="0" presId="urn:microsoft.com/office/officeart/2005/8/layout/hierarchy4"/>
    <dgm:cxn modelId="{E6F2E206-78F4-4117-9988-868FD8554C1C}" type="presParOf" srcId="{633D0D69-CD9C-4570-8E98-D2BCFCA18C00}" destId="{5C4CE576-A180-4489-82EC-BF259CC0C3A4}" srcOrd="0" destOrd="0" presId="urn:microsoft.com/office/officeart/2005/8/layout/hierarchy4"/>
    <dgm:cxn modelId="{7B2B82F3-4D73-4662-A1AB-29389375475D}" type="presParOf" srcId="{633D0D69-CD9C-4570-8E98-D2BCFCA18C00}" destId="{425CA3C9-2D44-4527-B8C8-BA8B99DA3515}" srcOrd="1" destOrd="0" presId="urn:microsoft.com/office/officeart/2005/8/layout/hierarchy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68531BA-7341-484C-B643-7FF2573836E2}" type="doc">
      <dgm:prSet loTypeId="urn:microsoft.com/office/officeart/2005/8/layout/hierarchy4" loCatId="list" qsTypeId="urn:microsoft.com/office/officeart/2005/8/quickstyle/simple2" qsCatId="simple" csTypeId="urn:microsoft.com/office/officeart/2005/8/colors/accent1_2" csCatId="accent1" phldr="1"/>
      <dgm:spPr/>
      <dgm:t>
        <a:bodyPr/>
        <a:lstStyle/>
        <a:p>
          <a:endParaRPr lang="en-GB"/>
        </a:p>
      </dgm:t>
    </dgm:pt>
    <dgm:pt modelId="{FB95E9E7-33FE-4148-BDB7-45E7B5CB73F8}">
      <dgm:prSet phldrT="[Text]" phldr="0" custT="1"/>
      <dgm:spPr/>
      <dgm:t>
        <a:bodyPr/>
        <a:lstStyle/>
        <a:p>
          <a:pPr>
            <a:buNone/>
          </a:pPr>
          <a:r>
            <a:rPr lang="en-GB" sz="2000" b="1" dirty="0"/>
            <a:t>A GLOBAL VIEW</a:t>
          </a:r>
        </a:p>
        <a:p>
          <a:pPr>
            <a:buNone/>
          </a:pPr>
          <a:r>
            <a:rPr lang="en-GB" sz="2000" dirty="0"/>
            <a:t>With a global perspective and a proven track record, </a:t>
          </a:r>
          <a:r>
            <a:rPr lang="en-GB" sz="2000" b="1" dirty="0"/>
            <a:t>FUTURE</a:t>
          </a:r>
          <a:r>
            <a:rPr lang="en-GB" sz="2000" dirty="0"/>
            <a:t>Software delivers exceptional software engineering services. Our dedicated team is committed to exceeding client expectations, no matter the project's location or size.</a:t>
          </a:r>
        </a:p>
      </dgm:t>
    </dgm:pt>
    <dgm:pt modelId="{6E26B786-6189-4094-93A3-2962BC3BB7F4}" type="parTrans" cxnId="{72F5BF61-A115-41C7-9E8D-75D0AA2F28A7}">
      <dgm:prSet/>
      <dgm:spPr/>
      <dgm:t>
        <a:bodyPr/>
        <a:lstStyle/>
        <a:p>
          <a:endParaRPr lang="en-GB" sz="3200"/>
        </a:p>
      </dgm:t>
    </dgm:pt>
    <dgm:pt modelId="{98C10C54-F41C-4035-8DE5-D00231E354B9}" type="sibTrans" cxnId="{72F5BF61-A115-41C7-9E8D-75D0AA2F28A7}">
      <dgm:prSet/>
      <dgm:spPr/>
      <dgm:t>
        <a:bodyPr/>
        <a:lstStyle/>
        <a:p>
          <a:endParaRPr lang="en-GB" sz="3200"/>
        </a:p>
      </dgm:t>
    </dgm:pt>
    <dgm:pt modelId="{DF85C195-C673-428F-9210-43BF4216F1F0}">
      <dgm:prSet phldrT="[Text]" phldr="0" custT="1"/>
      <dgm:spPr/>
      <dgm:t>
        <a:bodyPr/>
        <a:lstStyle/>
        <a:p>
          <a:r>
            <a:rPr lang="en-GB" sz="2000" b="1" dirty="0"/>
            <a:t>SOME OF OUR CLIENTS</a:t>
          </a:r>
        </a:p>
        <a:p>
          <a:r>
            <a:rPr lang="en-GB" sz="2000" dirty="0"/>
            <a:t>As a privately funded company, we offer a unique perspective, developing innovative software solutions and fostering strong partnerships with our clients.</a:t>
          </a:r>
        </a:p>
        <a:p>
          <a:r>
            <a:rPr lang="en-GB" sz="2000" dirty="0"/>
            <a:t>Our clients value their anonymity, our approach and majority are repeat clients.</a:t>
          </a:r>
        </a:p>
      </dgm:t>
    </dgm:pt>
    <dgm:pt modelId="{E345C00A-B413-4DEE-9545-A19C363DCD4E}" type="parTrans" cxnId="{380C61F3-6130-41B7-8B3E-F74E523007D5}">
      <dgm:prSet/>
      <dgm:spPr/>
      <dgm:t>
        <a:bodyPr/>
        <a:lstStyle/>
        <a:p>
          <a:endParaRPr lang="en-GB" sz="3200"/>
        </a:p>
      </dgm:t>
    </dgm:pt>
    <dgm:pt modelId="{A64900CE-0868-4546-ABE5-BE709452EA69}" type="sibTrans" cxnId="{380C61F3-6130-41B7-8B3E-F74E523007D5}">
      <dgm:prSet/>
      <dgm:spPr/>
      <dgm:t>
        <a:bodyPr/>
        <a:lstStyle/>
        <a:p>
          <a:endParaRPr lang="en-GB" sz="3200"/>
        </a:p>
      </dgm:t>
    </dgm:pt>
    <dgm:pt modelId="{7FA47217-7C32-4DFB-88E4-C283D9A8B95D}" type="pres">
      <dgm:prSet presAssocID="{868531BA-7341-484C-B643-7FF2573836E2}" presName="Name0" presStyleCnt="0">
        <dgm:presLayoutVars>
          <dgm:chPref val="1"/>
          <dgm:dir/>
          <dgm:animOne val="branch"/>
          <dgm:animLvl val="lvl"/>
          <dgm:resizeHandles/>
        </dgm:presLayoutVars>
      </dgm:prSet>
      <dgm:spPr/>
    </dgm:pt>
    <dgm:pt modelId="{1B926509-B8E6-44E5-ADBC-A88262F47BA4}" type="pres">
      <dgm:prSet presAssocID="{FB95E9E7-33FE-4148-BDB7-45E7B5CB73F8}" presName="vertOne" presStyleCnt="0"/>
      <dgm:spPr/>
    </dgm:pt>
    <dgm:pt modelId="{4215387E-2B7E-4710-8878-87384BA95D67}" type="pres">
      <dgm:prSet presAssocID="{FB95E9E7-33FE-4148-BDB7-45E7B5CB73F8}" presName="txOne" presStyleLbl="node0" presStyleIdx="0" presStyleCnt="2">
        <dgm:presLayoutVars>
          <dgm:chPref val="3"/>
        </dgm:presLayoutVars>
      </dgm:prSet>
      <dgm:spPr/>
    </dgm:pt>
    <dgm:pt modelId="{73C3DB97-2683-4067-BB1B-1116EE5922C2}" type="pres">
      <dgm:prSet presAssocID="{FB95E9E7-33FE-4148-BDB7-45E7B5CB73F8}" presName="horzOne" presStyleCnt="0"/>
      <dgm:spPr/>
    </dgm:pt>
    <dgm:pt modelId="{3F214F2E-EE91-4105-9C6C-83B45BD730C0}" type="pres">
      <dgm:prSet presAssocID="{98C10C54-F41C-4035-8DE5-D00231E354B9}" presName="sibSpaceOne" presStyleCnt="0"/>
      <dgm:spPr/>
    </dgm:pt>
    <dgm:pt modelId="{58B8C8E7-D6BE-49D8-8E33-6E1FC462FEA4}" type="pres">
      <dgm:prSet presAssocID="{DF85C195-C673-428F-9210-43BF4216F1F0}" presName="vertOne" presStyleCnt="0"/>
      <dgm:spPr/>
    </dgm:pt>
    <dgm:pt modelId="{31540460-B58E-4134-AE46-2FB4938D92D2}" type="pres">
      <dgm:prSet presAssocID="{DF85C195-C673-428F-9210-43BF4216F1F0}" presName="txOne" presStyleLbl="node0" presStyleIdx="1" presStyleCnt="2" custScaleX="87553">
        <dgm:presLayoutVars>
          <dgm:chPref val="3"/>
        </dgm:presLayoutVars>
      </dgm:prSet>
      <dgm:spPr/>
    </dgm:pt>
    <dgm:pt modelId="{C8BB2D59-D3FB-4A2E-9822-D8475CFF129B}" type="pres">
      <dgm:prSet presAssocID="{DF85C195-C673-428F-9210-43BF4216F1F0}" presName="horzOne" presStyleCnt="0"/>
      <dgm:spPr/>
    </dgm:pt>
  </dgm:ptLst>
  <dgm:cxnLst>
    <dgm:cxn modelId="{72F5BF61-A115-41C7-9E8D-75D0AA2F28A7}" srcId="{868531BA-7341-484C-B643-7FF2573836E2}" destId="{FB95E9E7-33FE-4148-BDB7-45E7B5CB73F8}" srcOrd="0" destOrd="0" parTransId="{6E26B786-6189-4094-93A3-2962BC3BB7F4}" sibTransId="{98C10C54-F41C-4035-8DE5-D00231E354B9}"/>
    <dgm:cxn modelId="{D835786D-AEDF-41BC-A986-FB7061D00E4D}" type="presOf" srcId="{868531BA-7341-484C-B643-7FF2573836E2}" destId="{7FA47217-7C32-4DFB-88E4-C283D9A8B95D}" srcOrd="0" destOrd="0" presId="urn:microsoft.com/office/officeart/2005/8/layout/hierarchy4"/>
    <dgm:cxn modelId="{278E1B4E-8423-4740-9147-5B19080DD072}" type="presOf" srcId="{DF85C195-C673-428F-9210-43BF4216F1F0}" destId="{31540460-B58E-4134-AE46-2FB4938D92D2}" srcOrd="0" destOrd="0" presId="urn:microsoft.com/office/officeart/2005/8/layout/hierarchy4"/>
    <dgm:cxn modelId="{4E3EFF83-2116-4BC2-86E8-ED1941580FAB}" type="presOf" srcId="{FB95E9E7-33FE-4148-BDB7-45E7B5CB73F8}" destId="{4215387E-2B7E-4710-8878-87384BA95D67}" srcOrd="0" destOrd="0" presId="urn:microsoft.com/office/officeart/2005/8/layout/hierarchy4"/>
    <dgm:cxn modelId="{380C61F3-6130-41B7-8B3E-F74E523007D5}" srcId="{868531BA-7341-484C-B643-7FF2573836E2}" destId="{DF85C195-C673-428F-9210-43BF4216F1F0}" srcOrd="1" destOrd="0" parTransId="{E345C00A-B413-4DEE-9545-A19C363DCD4E}" sibTransId="{A64900CE-0868-4546-ABE5-BE709452EA69}"/>
    <dgm:cxn modelId="{86C1D964-490B-4F6D-90C3-33DFE2F87C96}" type="presParOf" srcId="{7FA47217-7C32-4DFB-88E4-C283D9A8B95D}" destId="{1B926509-B8E6-44E5-ADBC-A88262F47BA4}" srcOrd="0" destOrd="0" presId="urn:microsoft.com/office/officeart/2005/8/layout/hierarchy4"/>
    <dgm:cxn modelId="{D2F4536E-3FB3-4E7F-911A-70AFA07223A7}" type="presParOf" srcId="{1B926509-B8E6-44E5-ADBC-A88262F47BA4}" destId="{4215387E-2B7E-4710-8878-87384BA95D67}" srcOrd="0" destOrd="0" presId="urn:microsoft.com/office/officeart/2005/8/layout/hierarchy4"/>
    <dgm:cxn modelId="{5DADCA2A-CDBB-4E36-AB78-8293E7AABC6E}" type="presParOf" srcId="{1B926509-B8E6-44E5-ADBC-A88262F47BA4}" destId="{73C3DB97-2683-4067-BB1B-1116EE5922C2}" srcOrd="1" destOrd="0" presId="urn:microsoft.com/office/officeart/2005/8/layout/hierarchy4"/>
    <dgm:cxn modelId="{B1EB569C-E23C-4F71-B850-7CD0F6970E3F}" type="presParOf" srcId="{7FA47217-7C32-4DFB-88E4-C283D9A8B95D}" destId="{3F214F2E-EE91-4105-9C6C-83B45BD730C0}" srcOrd="1" destOrd="0" presId="urn:microsoft.com/office/officeart/2005/8/layout/hierarchy4"/>
    <dgm:cxn modelId="{77D8F7AF-8912-43D7-84FA-BE2CDE724E94}" type="presParOf" srcId="{7FA47217-7C32-4DFB-88E4-C283D9A8B95D}" destId="{58B8C8E7-D6BE-49D8-8E33-6E1FC462FEA4}" srcOrd="2" destOrd="0" presId="urn:microsoft.com/office/officeart/2005/8/layout/hierarchy4"/>
    <dgm:cxn modelId="{71BEB5C0-A470-435D-BDB2-34E657D31820}" type="presParOf" srcId="{58B8C8E7-D6BE-49D8-8E33-6E1FC462FEA4}" destId="{31540460-B58E-4134-AE46-2FB4938D92D2}" srcOrd="0" destOrd="0" presId="urn:microsoft.com/office/officeart/2005/8/layout/hierarchy4"/>
    <dgm:cxn modelId="{BAEA3291-76E7-41AA-8E8F-85F3936F2AD4}" type="presParOf" srcId="{58B8C8E7-D6BE-49D8-8E33-6E1FC462FEA4}" destId="{C8BB2D59-D3FB-4A2E-9822-D8475CFF129B}" srcOrd="1" destOrd="0" presId="urn:microsoft.com/office/officeart/2005/8/layout/hierarchy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68531BA-7341-484C-B643-7FF2573836E2}" type="doc">
      <dgm:prSet loTypeId="urn:microsoft.com/office/officeart/2005/8/layout/hierarchy4" loCatId="list" qsTypeId="urn:microsoft.com/office/officeart/2005/8/quickstyle/simple2" qsCatId="simple" csTypeId="urn:microsoft.com/office/officeart/2005/8/colors/accent1_2" csCatId="accent1" phldr="1"/>
      <dgm:spPr/>
      <dgm:t>
        <a:bodyPr/>
        <a:lstStyle/>
        <a:p>
          <a:endParaRPr lang="en-GB"/>
        </a:p>
      </dgm:t>
    </dgm:pt>
    <dgm:pt modelId="{9D621CDD-ACA7-4AEE-82BF-62B11E9E8372}">
      <dgm:prSet phldrT="[Text]" phldr="0" custT="1"/>
      <dgm:spPr/>
      <dgm:t>
        <a:bodyPr/>
        <a:lstStyle/>
        <a:p>
          <a:pPr algn="l"/>
          <a:endParaRPr lang="en-US" sz="1800" dirty="0"/>
        </a:p>
        <a:p>
          <a:pPr algn="l"/>
          <a:r>
            <a:rPr lang="en-US" sz="1800" dirty="0"/>
            <a:t>Collaboration Intelligently is the ideal collaborative presentation and workspace solution designed to enhance teamwork and communication.</a:t>
          </a:r>
          <a:endParaRPr lang="en-GB" sz="1800" dirty="0"/>
        </a:p>
        <a:p>
          <a:pPr algn="l">
            <a:buNone/>
          </a:pPr>
          <a:r>
            <a:rPr lang="en-US" sz="1800" dirty="0"/>
            <a:t>Audiences today are looking to engage far more than just watching a presenter behind a podium with a clicker, they want to be engaged, absorbed into the presentation. Likewise, the presenter wants the same from the </a:t>
          </a:r>
          <a:r>
            <a:rPr lang="en-US" sz="2000" dirty="0"/>
            <a:t>audience</a:t>
          </a:r>
          <a:r>
            <a:rPr lang="en-US" sz="1800" dirty="0"/>
            <a:t> and to be fair this is very difficult from behind a podium. </a:t>
          </a:r>
          <a:endParaRPr lang="en-GB" sz="1800" dirty="0"/>
        </a:p>
        <a:p>
          <a:pPr algn="l">
            <a:buNone/>
          </a:pPr>
          <a:r>
            <a:rPr lang="en-US" sz="1800" dirty="0"/>
            <a:t>Having the presenter move around a stage interacting with the presentation calling up multiple aspects of the presentation to highlight a detail, annotating, moving, resizing in front of the audience thus creating an experience and engagement like no other.</a:t>
          </a:r>
          <a:endParaRPr lang="en-GB" sz="1800" dirty="0"/>
        </a:p>
      </dgm:t>
    </dgm:pt>
    <dgm:pt modelId="{6E4E7280-52E3-4DEC-B7DB-CC5E061BD490}" type="parTrans" cxnId="{1DCCD70D-2797-44FD-9F91-71138B2F0932}">
      <dgm:prSet/>
      <dgm:spPr/>
      <dgm:t>
        <a:bodyPr/>
        <a:lstStyle/>
        <a:p>
          <a:endParaRPr lang="en-GB" sz="2800"/>
        </a:p>
      </dgm:t>
    </dgm:pt>
    <dgm:pt modelId="{92301287-F42B-4970-B58F-BB1A111768FD}" type="sibTrans" cxnId="{1DCCD70D-2797-44FD-9F91-71138B2F0932}">
      <dgm:prSet/>
      <dgm:spPr/>
      <dgm:t>
        <a:bodyPr/>
        <a:lstStyle/>
        <a:p>
          <a:endParaRPr lang="en-GB" sz="2800"/>
        </a:p>
      </dgm:t>
    </dgm:pt>
    <dgm:pt modelId="{F192545E-C62B-4768-83E0-E82924D7A321}" type="pres">
      <dgm:prSet presAssocID="{868531BA-7341-484C-B643-7FF2573836E2}" presName="Name0" presStyleCnt="0">
        <dgm:presLayoutVars>
          <dgm:chPref val="1"/>
          <dgm:dir/>
          <dgm:animOne val="branch"/>
          <dgm:animLvl val="lvl"/>
          <dgm:resizeHandles/>
        </dgm:presLayoutVars>
      </dgm:prSet>
      <dgm:spPr/>
    </dgm:pt>
    <dgm:pt modelId="{BE1CB8BC-523E-447E-AB14-DEFA918D29E9}" type="pres">
      <dgm:prSet presAssocID="{9D621CDD-ACA7-4AEE-82BF-62B11E9E8372}" presName="vertOne" presStyleCnt="0"/>
      <dgm:spPr/>
    </dgm:pt>
    <dgm:pt modelId="{54BCABD9-78C7-4D16-8EEA-2BB85405AA66}" type="pres">
      <dgm:prSet presAssocID="{9D621CDD-ACA7-4AEE-82BF-62B11E9E8372}" presName="txOne" presStyleLbl="node0" presStyleIdx="0" presStyleCnt="1" custScaleX="170062">
        <dgm:presLayoutVars>
          <dgm:chPref val="3"/>
        </dgm:presLayoutVars>
      </dgm:prSet>
      <dgm:spPr/>
    </dgm:pt>
    <dgm:pt modelId="{F4442ADA-8514-4717-BE29-D98C4613D0BA}" type="pres">
      <dgm:prSet presAssocID="{9D621CDD-ACA7-4AEE-82BF-62B11E9E8372}" presName="horzOne" presStyleCnt="0"/>
      <dgm:spPr/>
    </dgm:pt>
  </dgm:ptLst>
  <dgm:cxnLst>
    <dgm:cxn modelId="{1DCCD70D-2797-44FD-9F91-71138B2F0932}" srcId="{868531BA-7341-484C-B643-7FF2573836E2}" destId="{9D621CDD-ACA7-4AEE-82BF-62B11E9E8372}" srcOrd="0" destOrd="0" parTransId="{6E4E7280-52E3-4DEC-B7DB-CC5E061BD490}" sibTransId="{92301287-F42B-4970-B58F-BB1A111768FD}"/>
    <dgm:cxn modelId="{D0CD62C4-1C11-41FA-BADD-34DB85162047}" type="presOf" srcId="{9D621CDD-ACA7-4AEE-82BF-62B11E9E8372}" destId="{54BCABD9-78C7-4D16-8EEA-2BB85405AA66}" srcOrd="0" destOrd="0" presId="urn:microsoft.com/office/officeart/2005/8/layout/hierarchy4"/>
    <dgm:cxn modelId="{F7FA5AE1-0776-4D6B-9570-A2A56EF044C7}" type="presOf" srcId="{868531BA-7341-484C-B643-7FF2573836E2}" destId="{F192545E-C62B-4768-83E0-E82924D7A321}" srcOrd="0" destOrd="0" presId="urn:microsoft.com/office/officeart/2005/8/layout/hierarchy4"/>
    <dgm:cxn modelId="{E17EDB98-31D8-47AD-A282-9D586605EF89}" type="presParOf" srcId="{F192545E-C62B-4768-83E0-E82924D7A321}" destId="{BE1CB8BC-523E-447E-AB14-DEFA918D29E9}" srcOrd="0" destOrd="0" presId="urn:microsoft.com/office/officeart/2005/8/layout/hierarchy4"/>
    <dgm:cxn modelId="{393A3BCB-7483-4683-A51E-D5D9D49EE825}" type="presParOf" srcId="{BE1CB8BC-523E-447E-AB14-DEFA918D29E9}" destId="{54BCABD9-78C7-4D16-8EEA-2BB85405AA66}" srcOrd="0" destOrd="0" presId="urn:microsoft.com/office/officeart/2005/8/layout/hierarchy4"/>
    <dgm:cxn modelId="{D8AF5A3D-998F-43E2-A2BC-D7C408BEDA5B}" type="presParOf" srcId="{BE1CB8BC-523E-447E-AB14-DEFA918D29E9}" destId="{F4442ADA-8514-4717-BE29-D98C4613D0BA}" srcOrd="1" destOrd="0" presId="urn:microsoft.com/office/officeart/2005/8/layout/hierarchy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68531BA-7341-484C-B643-7FF2573836E2}" type="doc">
      <dgm:prSet loTypeId="urn:microsoft.com/office/officeart/2005/8/layout/hierarchy4" loCatId="list" qsTypeId="urn:microsoft.com/office/officeart/2005/8/quickstyle/simple2" qsCatId="simple" csTypeId="urn:microsoft.com/office/officeart/2005/8/colors/accent1_2" csCatId="accent1" phldr="1"/>
      <dgm:spPr/>
      <dgm:t>
        <a:bodyPr/>
        <a:lstStyle/>
        <a:p>
          <a:endParaRPr lang="en-GB"/>
        </a:p>
      </dgm:t>
    </dgm:pt>
    <dgm:pt modelId="{9D621CDD-ACA7-4AEE-82BF-62B11E9E8372}">
      <dgm:prSet phldrT="[Text]" phldr="0" custT="1"/>
      <dgm:spPr/>
      <dgm:t>
        <a:bodyPr/>
        <a:lstStyle/>
        <a:p>
          <a:pPr algn="l"/>
          <a:endParaRPr lang="en-US" sz="2000" dirty="0"/>
        </a:p>
        <a:p>
          <a:pPr algn="l"/>
          <a:r>
            <a:rPr lang="en-US" sz="2000" dirty="0"/>
            <a:t>This is the ultimate video and data wall controller, expertly designed to manage multiple video inputs and graphical outputs. </a:t>
          </a:r>
          <a:endParaRPr lang="en-GB" sz="2000" dirty="0"/>
        </a:p>
        <a:p>
          <a:pPr algn="l">
            <a:buNone/>
          </a:pPr>
          <a:r>
            <a:rPr lang="en-US" sz="2000" dirty="0"/>
            <a:t>Perfect for large-scale video and data wall installations, it transforms complex environments into seamlessly integrated visual experiences.</a:t>
          </a:r>
          <a:endParaRPr lang="en-GB" sz="2000" dirty="0"/>
        </a:p>
        <a:p>
          <a:pPr algn="l">
            <a:buNone/>
          </a:pPr>
          <a:r>
            <a:rPr lang="en-US" sz="2000" dirty="0"/>
            <a:t>Whether it’s meeting and board rooms, or monitoring and security applications, the </a:t>
          </a:r>
          <a:r>
            <a:rPr lang="en-US" sz="2000" b="1" dirty="0" err="1"/>
            <a:t>PIPView</a:t>
          </a:r>
          <a:r>
            <a:rPr lang="en-US" sz="2000" dirty="0"/>
            <a:t>+ delivers high performance and scalability for any scenario.</a:t>
          </a:r>
          <a:endParaRPr lang="en-GB" sz="2000" dirty="0"/>
        </a:p>
      </dgm:t>
    </dgm:pt>
    <dgm:pt modelId="{6E4E7280-52E3-4DEC-B7DB-CC5E061BD490}" type="parTrans" cxnId="{1DCCD70D-2797-44FD-9F91-71138B2F0932}">
      <dgm:prSet/>
      <dgm:spPr/>
      <dgm:t>
        <a:bodyPr/>
        <a:lstStyle/>
        <a:p>
          <a:endParaRPr lang="en-GB" sz="3200"/>
        </a:p>
      </dgm:t>
    </dgm:pt>
    <dgm:pt modelId="{92301287-F42B-4970-B58F-BB1A111768FD}" type="sibTrans" cxnId="{1DCCD70D-2797-44FD-9F91-71138B2F0932}">
      <dgm:prSet/>
      <dgm:spPr/>
      <dgm:t>
        <a:bodyPr/>
        <a:lstStyle/>
        <a:p>
          <a:endParaRPr lang="en-GB" sz="3200"/>
        </a:p>
      </dgm:t>
    </dgm:pt>
    <dgm:pt modelId="{F192545E-C62B-4768-83E0-E82924D7A321}" type="pres">
      <dgm:prSet presAssocID="{868531BA-7341-484C-B643-7FF2573836E2}" presName="Name0" presStyleCnt="0">
        <dgm:presLayoutVars>
          <dgm:chPref val="1"/>
          <dgm:dir/>
          <dgm:animOne val="branch"/>
          <dgm:animLvl val="lvl"/>
          <dgm:resizeHandles/>
        </dgm:presLayoutVars>
      </dgm:prSet>
      <dgm:spPr/>
    </dgm:pt>
    <dgm:pt modelId="{BE1CB8BC-523E-447E-AB14-DEFA918D29E9}" type="pres">
      <dgm:prSet presAssocID="{9D621CDD-ACA7-4AEE-82BF-62B11E9E8372}" presName="vertOne" presStyleCnt="0"/>
      <dgm:spPr/>
    </dgm:pt>
    <dgm:pt modelId="{54BCABD9-78C7-4D16-8EEA-2BB85405AA66}" type="pres">
      <dgm:prSet presAssocID="{9D621CDD-ACA7-4AEE-82BF-62B11E9E8372}" presName="txOne" presStyleLbl="node0" presStyleIdx="0" presStyleCnt="1" custScaleX="170062">
        <dgm:presLayoutVars>
          <dgm:chPref val="3"/>
        </dgm:presLayoutVars>
      </dgm:prSet>
      <dgm:spPr/>
    </dgm:pt>
    <dgm:pt modelId="{F4442ADA-8514-4717-BE29-D98C4613D0BA}" type="pres">
      <dgm:prSet presAssocID="{9D621CDD-ACA7-4AEE-82BF-62B11E9E8372}" presName="horzOne" presStyleCnt="0"/>
      <dgm:spPr/>
    </dgm:pt>
  </dgm:ptLst>
  <dgm:cxnLst>
    <dgm:cxn modelId="{1DCCD70D-2797-44FD-9F91-71138B2F0932}" srcId="{868531BA-7341-484C-B643-7FF2573836E2}" destId="{9D621CDD-ACA7-4AEE-82BF-62B11E9E8372}" srcOrd="0" destOrd="0" parTransId="{6E4E7280-52E3-4DEC-B7DB-CC5E061BD490}" sibTransId="{92301287-F42B-4970-B58F-BB1A111768FD}"/>
    <dgm:cxn modelId="{D0CD62C4-1C11-41FA-BADD-34DB85162047}" type="presOf" srcId="{9D621CDD-ACA7-4AEE-82BF-62B11E9E8372}" destId="{54BCABD9-78C7-4D16-8EEA-2BB85405AA66}" srcOrd="0" destOrd="0" presId="urn:microsoft.com/office/officeart/2005/8/layout/hierarchy4"/>
    <dgm:cxn modelId="{F7FA5AE1-0776-4D6B-9570-A2A56EF044C7}" type="presOf" srcId="{868531BA-7341-484C-B643-7FF2573836E2}" destId="{F192545E-C62B-4768-83E0-E82924D7A321}" srcOrd="0" destOrd="0" presId="urn:microsoft.com/office/officeart/2005/8/layout/hierarchy4"/>
    <dgm:cxn modelId="{E17EDB98-31D8-47AD-A282-9D586605EF89}" type="presParOf" srcId="{F192545E-C62B-4768-83E0-E82924D7A321}" destId="{BE1CB8BC-523E-447E-AB14-DEFA918D29E9}" srcOrd="0" destOrd="0" presId="urn:microsoft.com/office/officeart/2005/8/layout/hierarchy4"/>
    <dgm:cxn modelId="{393A3BCB-7483-4683-A51E-D5D9D49EE825}" type="presParOf" srcId="{BE1CB8BC-523E-447E-AB14-DEFA918D29E9}" destId="{54BCABD9-78C7-4D16-8EEA-2BB85405AA66}" srcOrd="0" destOrd="0" presId="urn:microsoft.com/office/officeart/2005/8/layout/hierarchy4"/>
    <dgm:cxn modelId="{D8AF5A3D-998F-43E2-A2BC-D7C408BEDA5B}" type="presParOf" srcId="{BE1CB8BC-523E-447E-AB14-DEFA918D29E9}" destId="{F4442ADA-8514-4717-BE29-D98C4613D0BA}" srcOrd="1" destOrd="0" presId="urn:microsoft.com/office/officeart/2005/8/layout/hierarchy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68531BA-7341-484C-B643-7FF2573836E2}" type="doc">
      <dgm:prSet loTypeId="urn:microsoft.com/office/officeart/2005/8/layout/hierarchy4" loCatId="list" qsTypeId="urn:microsoft.com/office/officeart/2005/8/quickstyle/simple2" qsCatId="simple" csTypeId="urn:microsoft.com/office/officeart/2005/8/colors/accent1_2" csCatId="accent1" phldr="1"/>
      <dgm:spPr/>
      <dgm:t>
        <a:bodyPr/>
        <a:lstStyle/>
        <a:p>
          <a:endParaRPr lang="en-GB"/>
        </a:p>
      </dgm:t>
    </dgm:pt>
    <dgm:pt modelId="{9D621CDD-ACA7-4AEE-82BF-62B11E9E8372}">
      <dgm:prSet phldrT="[Text]" phldr="0" custT="1"/>
      <dgm:spPr/>
      <dgm:t>
        <a:bodyPr/>
        <a:lstStyle/>
        <a:p>
          <a:pPr algn="ctr"/>
          <a:endParaRPr lang="en-GB" sz="2000" dirty="0"/>
        </a:p>
        <a:p>
          <a:pPr algn="l"/>
          <a:r>
            <a:rPr lang="en-GB" sz="2000" dirty="0"/>
            <a:t>Designed to deliver uncompressed video in the highest possible formats, far beyond HD or 4K, </a:t>
          </a:r>
          <a:r>
            <a:rPr lang="en-GB" sz="2000" dirty="0" err="1"/>
            <a:t>SDIx</a:t>
          </a:r>
          <a:r>
            <a:rPr lang="en-GB" sz="2000" dirty="0"/>
            <a:t> solution ensures flawless playback with stunning smoothness and uncompromising visual fidelity, regardless of the display’s size, shape, or complexity.</a:t>
          </a:r>
        </a:p>
        <a:p>
          <a:pPr algn="l"/>
          <a:r>
            <a:rPr lang="en-GB" sz="2000" dirty="0"/>
            <a:t>Every frame captivates with precision and brilliance. Simplicity for everyone Operating the </a:t>
          </a:r>
          <a:r>
            <a:rPr lang="en-GB" sz="2000" dirty="0" err="1"/>
            <a:t>SDIx</a:t>
          </a:r>
          <a:r>
            <a:rPr lang="en-GB" sz="2000" dirty="0"/>
            <a:t> is simplicity itself. Its intuitive web interface allows users to drag and drop media, create and manage playlists, and schedule playback, no specialist training or technical expertise required.</a:t>
          </a:r>
        </a:p>
      </dgm:t>
    </dgm:pt>
    <dgm:pt modelId="{6E4E7280-52E3-4DEC-B7DB-CC5E061BD490}" type="parTrans" cxnId="{1DCCD70D-2797-44FD-9F91-71138B2F0932}">
      <dgm:prSet/>
      <dgm:spPr/>
      <dgm:t>
        <a:bodyPr/>
        <a:lstStyle/>
        <a:p>
          <a:endParaRPr lang="en-GB" sz="2800"/>
        </a:p>
      </dgm:t>
    </dgm:pt>
    <dgm:pt modelId="{92301287-F42B-4970-B58F-BB1A111768FD}" type="sibTrans" cxnId="{1DCCD70D-2797-44FD-9F91-71138B2F0932}">
      <dgm:prSet/>
      <dgm:spPr/>
      <dgm:t>
        <a:bodyPr/>
        <a:lstStyle/>
        <a:p>
          <a:endParaRPr lang="en-GB" sz="2800"/>
        </a:p>
      </dgm:t>
    </dgm:pt>
    <dgm:pt modelId="{F192545E-C62B-4768-83E0-E82924D7A321}" type="pres">
      <dgm:prSet presAssocID="{868531BA-7341-484C-B643-7FF2573836E2}" presName="Name0" presStyleCnt="0">
        <dgm:presLayoutVars>
          <dgm:chPref val="1"/>
          <dgm:dir/>
          <dgm:animOne val="branch"/>
          <dgm:animLvl val="lvl"/>
          <dgm:resizeHandles/>
        </dgm:presLayoutVars>
      </dgm:prSet>
      <dgm:spPr/>
    </dgm:pt>
    <dgm:pt modelId="{BE1CB8BC-523E-447E-AB14-DEFA918D29E9}" type="pres">
      <dgm:prSet presAssocID="{9D621CDD-ACA7-4AEE-82BF-62B11E9E8372}" presName="vertOne" presStyleCnt="0"/>
      <dgm:spPr/>
    </dgm:pt>
    <dgm:pt modelId="{54BCABD9-78C7-4D16-8EEA-2BB85405AA66}" type="pres">
      <dgm:prSet presAssocID="{9D621CDD-ACA7-4AEE-82BF-62B11E9E8372}" presName="txOne" presStyleLbl="node0" presStyleIdx="0" presStyleCnt="1" custScaleX="170062">
        <dgm:presLayoutVars>
          <dgm:chPref val="3"/>
        </dgm:presLayoutVars>
      </dgm:prSet>
      <dgm:spPr/>
    </dgm:pt>
    <dgm:pt modelId="{F4442ADA-8514-4717-BE29-D98C4613D0BA}" type="pres">
      <dgm:prSet presAssocID="{9D621CDD-ACA7-4AEE-82BF-62B11E9E8372}" presName="horzOne" presStyleCnt="0"/>
      <dgm:spPr/>
    </dgm:pt>
  </dgm:ptLst>
  <dgm:cxnLst>
    <dgm:cxn modelId="{1DCCD70D-2797-44FD-9F91-71138B2F0932}" srcId="{868531BA-7341-484C-B643-7FF2573836E2}" destId="{9D621CDD-ACA7-4AEE-82BF-62B11E9E8372}" srcOrd="0" destOrd="0" parTransId="{6E4E7280-52E3-4DEC-B7DB-CC5E061BD490}" sibTransId="{92301287-F42B-4970-B58F-BB1A111768FD}"/>
    <dgm:cxn modelId="{D0CD62C4-1C11-41FA-BADD-34DB85162047}" type="presOf" srcId="{9D621CDD-ACA7-4AEE-82BF-62B11E9E8372}" destId="{54BCABD9-78C7-4D16-8EEA-2BB85405AA66}" srcOrd="0" destOrd="0" presId="urn:microsoft.com/office/officeart/2005/8/layout/hierarchy4"/>
    <dgm:cxn modelId="{F7FA5AE1-0776-4D6B-9570-A2A56EF044C7}" type="presOf" srcId="{868531BA-7341-484C-B643-7FF2573836E2}" destId="{F192545E-C62B-4768-83E0-E82924D7A321}" srcOrd="0" destOrd="0" presId="urn:microsoft.com/office/officeart/2005/8/layout/hierarchy4"/>
    <dgm:cxn modelId="{E17EDB98-31D8-47AD-A282-9D586605EF89}" type="presParOf" srcId="{F192545E-C62B-4768-83E0-E82924D7A321}" destId="{BE1CB8BC-523E-447E-AB14-DEFA918D29E9}" srcOrd="0" destOrd="0" presId="urn:microsoft.com/office/officeart/2005/8/layout/hierarchy4"/>
    <dgm:cxn modelId="{393A3BCB-7483-4683-A51E-D5D9D49EE825}" type="presParOf" srcId="{BE1CB8BC-523E-447E-AB14-DEFA918D29E9}" destId="{54BCABD9-78C7-4D16-8EEA-2BB85405AA66}" srcOrd="0" destOrd="0" presId="urn:microsoft.com/office/officeart/2005/8/layout/hierarchy4"/>
    <dgm:cxn modelId="{D8AF5A3D-998F-43E2-A2BC-D7C408BEDA5B}" type="presParOf" srcId="{BE1CB8BC-523E-447E-AB14-DEFA918D29E9}" destId="{F4442ADA-8514-4717-BE29-D98C4613D0BA}" srcOrd="1" destOrd="0" presId="urn:microsoft.com/office/officeart/2005/8/layout/hierarchy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68531BA-7341-484C-B643-7FF2573836E2}" type="doc">
      <dgm:prSet loTypeId="urn:microsoft.com/office/officeart/2005/8/layout/hierarchy4" loCatId="list" qsTypeId="urn:microsoft.com/office/officeart/2005/8/quickstyle/simple2" qsCatId="simple" csTypeId="urn:microsoft.com/office/officeart/2005/8/colors/accent1_2" csCatId="accent1" phldr="1"/>
      <dgm:spPr/>
      <dgm:t>
        <a:bodyPr/>
        <a:lstStyle/>
        <a:p>
          <a:endParaRPr lang="en-GB"/>
        </a:p>
      </dgm:t>
    </dgm:pt>
    <dgm:pt modelId="{0893ABC9-E6F5-43B4-8FA9-9D7C734AC0AF}">
      <dgm:prSet phldrT="[Text]" phldr="0" custT="1"/>
      <dgm:spPr/>
      <dgm:t>
        <a:bodyPr/>
        <a:lstStyle/>
        <a:p>
          <a:r>
            <a:rPr lang="en-GB" sz="2400" b="1" dirty="0"/>
            <a:t>FUTURE</a:t>
          </a:r>
          <a:r>
            <a:rPr lang="en-GB" sz="2400" dirty="0"/>
            <a:t>Software is a software development company based in the UK with local software engineers and support</a:t>
          </a:r>
        </a:p>
        <a:p>
          <a:endParaRPr lang="en-GB" sz="1000" b="1" dirty="0"/>
        </a:p>
        <a:p>
          <a:r>
            <a:rPr lang="en-GB" sz="2400" b="1" dirty="0"/>
            <a:t>FUTURE</a:t>
          </a:r>
          <a:r>
            <a:rPr lang="en-GB" sz="2400" dirty="0"/>
            <a:t>Software are adopting collaboration solutions for the educational sector via strong H/W partnerships</a:t>
          </a:r>
        </a:p>
        <a:p>
          <a:endParaRPr lang="en-GB" sz="1000" dirty="0"/>
        </a:p>
        <a:p>
          <a:r>
            <a:rPr lang="en-GB" sz="2400" dirty="0"/>
            <a:t>Invitation to collaborate on upcoming AV Projects</a:t>
          </a:r>
        </a:p>
        <a:p>
          <a:endParaRPr lang="en-GB" sz="1000" dirty="0"/>
        </a:p>
        <a:p>
          <a:r>
            <a:rPr lang="en-GB" sz="2400" u="none" dirty="0">
              <a:solidFill>
                <a:schemeClr val="accent3">
                  <a:lumMod val="20000"/>
                  <a:lumOff val="80000"/>
                </a:schemeClr>
              </a:solidFill>
              <a:hlinkClick xmlns:r="http://schemas.openxmlformats.org/officeDocument/2006/relationships" r:id="rId1">
                <a:extLst>
                  <a:ext uri="{A12FA001-AC4F-418D-AE19-62706E023703}">
                    <ahyp:hlinkClr xmlns:ahyp="http://schemas.microsoft.com/office/drawing/2018/hyperlinkcolor" val="tx"/>
                  </a:ext>
                </a:extLst>
              </a:hlinkClick>
            </a:rPr>
            <a:t>https://www.future-software.co.uk</a:t>
          </a:r>
          <a:endParaRPr lang="en-GB" sz="2400" u="none" dirty="0">
            <a:solidFill>
              <a:schemeClr val="accent3">
                <a:lumMod val="20000"/>
                <a:lumOff val="80000"/>
              </a:schemeClr>
            </a:solidFill>
          </a:endParaRPr>
        </a:p>
        <a:p>
          <a:r>
            <a:rPr lang="en-GB" sz="2400" u="none" dirty="0">
              <a:solidFill>
                <a:schemeClr val="accent3">
                  <a:lumMod val="20000"/>
                  <a:lumOff val="80000"/>
                </a:schemeClr>
              </a:solidFill>
              <a:hlinkClick xmlns:r="http://schemas.openxmlformats.org/officeDocument/2006/relationships" r:id="rId2">
                <a:extLst>
                  <a:ext uri="{A12FA001-AC4F-418D-AE19-62706E023703}">
                    <ahyp:hlinkClr xmlns:ahyp="http://schemas.microsoft.com/office/drawing/2018/hyperlinkcolor" val="tx"/>
                  </a:ext>
                </a:extLst>
              </a:hlinkClick>
            </a:rPr>
            <a:t>https://www.coll-in.com</a:t>
          </a:r>
          <a:endParaRPr lang="en-GB" sz="2400" u="none" dirty="0">
            <a:solidFill>
              <a:schemeClr val="accent3">
                <a:lumMod val="20000"/>
                <a:lumOff val="80000"/>
              </a:schemeClr>
            </a:solidFill>
          </a:endParaRPr>
        </a:p>
        <a:p>
          <a:r>
            <a:rPr lang="en-GB" sz="2400" u="none" dirty="0">
              <a:solidFill>
                <a:schemeClr val="accent3">
                  <a:lumMod val="20000"/>
                  <a:lumOff val="80000"/>
                </a:schemeClr>
              </a:solidFill>
              <a:hlinkClick xmlns:r="http://schemas.openxmlformats.org/officeDocument/2006/relationships" r:id="rId3">
                <a:extLst>
                  <a:ext uri="{A12FA001-AC4F-418D-AE19-62706E023703}">
                    <ahyp:hlinkClr xmlns:ahyp="http://schemas.microsoft.com/office/drawing/2018/hyperlinkcolor" val="tx"/>
                  </a:ext>
                </a:extLst>
              </a:hlinkClick>
            </a:rPr>
            <a:t>https://www.pipview.co.uk</a:t>
          </a:r>
          <a:endParaRPr lang="en-GB" sz="2400" u="none" dirty="0">
            <a:solidFill>
              <a:schemeClr val="accent3">
                <a:lumMod val="20000"/>
                <a:lumOff val="80000"/>
              </a:schemeClr>
            </a:solidFill>
          </a:endParaRPr>
        </a:p>
        <a:p>
          <a:r>
            <a:rPr lang="en-GB" sz="2400" u="none" dirty="0">
              <a:solidFill>
                <a:schemeClr val="accent3">
                  <a:lumMod val="20000"/>
                  <a:lumOff val="80000"/>
                </a:schemeClr>
              </a:solidFill>
              <a:hlinkClick xmlns:r="http://schemas.openxmlformats.org/officeDocument/2006/relationships" r:id="rId4">
                <a:extLst>
                  <a:ext uri="{A12FA001-AC4F-418D-AE19-62706E023703}">
                    <ahyp:hlinkClr xmlns:ahyp="http://schemas.microsoft.com/office/drawing/2018/hyperlinkcolor" val="tx"/>
                  </a:ext>
                </a:extLst>
              </a:hlinkClick>
            </a:rPr>
            <a:t>https://www.sdix.tv</a:t>
          </a:r>
          <a:endParaRPr lang="en-GB" sz="2400" dirty="0"/>
        </a:p>
      </dgm:t>
    </dgm:pt>
    <dgm:pt modelId="{901A5D4F-5E3B-40BA-A524-C9C7D99B629F}" type="parTrans" cxnId="{63819361-498D-4B7C-A3B6-80338B0E30A8}">
      <dgm:prSet/>
      <dgm:spPr/>
      <dgm:t>
        <a:bodyPr/>
        <a:lstStyle/>
        <a:p>
          <a:endParaRPr lang="en-GB" sz="3200"/>
        </a:p>
      </dgm:t>
    </dgm:pt>
    <dgm:pt modelId="{0FFA56BB-E2A5-442C-B941-32CB90649C7E}" type="sibTrans" cxnId="{63819361-498D-4B7C-A3B6-80338B0E30A8}">
      <dgm:prSet/>
      <dgm:spPr/>
      <dgm:t>
        <a:bodyPr/>
        <a:lstStyle/>
        <a:p>
          <a:endParaRPr lang="en-GB" sz="3200"/>
        </a:p>
      </dgm:t>
    </dgm:pt>
    <dgm:pt modelId="{F192545E-C62B-4768-83E0-E82924D7A321}" type="pres">
      <dgm:prSet presAssocID="{868531BA-7341-484C-B643-7FF2573836E2}" presName="Name0" presStyleCnt="0">
        <dgm:presLayoutVars>
          <dgm:chPref val="1"/>
          <dgm:dir/>
          <dgm:animOne val="branch"/>
          <dgm:animLvl val="lvl"/>
          <dgm:resizeHandles/>
        </dgm:presLayoutVars>
      </dgm:prSet>
      <dgm:spPr/>
    </dgm:pt>
    <dgm:pt modelId="{BB6CA2E9-58C5-46DF-BD57-34E258E51C1B}" type="pres">
      <dgm:prSet presAssocID="{0893ABC9-E6F5-43B4-8FA9-9D7C734AC0AF}" presName="vertOne" presStyleCnt="0"/>
      <dgm:spPr/>
    </dgm:pt>
    <dgm:pt modelId="{090BC16F-D104-4CE3-94CB-DA4375E5E1BC}" type="pres">
      <dgm:prSet presAssocID="{0893ABC9-E6F5-43B4-8FA9-9D7C734AC0AF}" presName="txOne" presStyleLbl="node0" presStyleIdx="0" presStyleCnt="1" custScaleX="145702">
        <dgm:presLayoutVars>
          <dgm:chPref val="3"/>
        </dgm:presLayoutVars>
      </dgm:prSet>
      <dgm:spPr/>
    </dgm:pt>
    <dgm:pt modelId="{1E9152D6-A4AF-4162-B9E9-0587C32D189C}" type="pres">
      <dgm:prSet presAssocID="{0893ABC9-E6F5-43B4-8FA9-9D7C734AC0AF}" presName="horzOne" presStyleCnt="0"/>
      <dgm:spPr/>
    </dgm:pt>
  </dgm:ptLst>
  <dgm:cxnLst>
    <dgm:cxn modelId="{63819361-498D-4B7C-A3B6-80338B0E30A8}" srcId="{868531BA-7341-484C-B643-7FF2573836E2}" destId="{0893ABC9-E6F5-43B4-8FA9-9D7C734AC0AF}" srcOrd="0" destOrd="0" parTransId="{901A5D4F-5E3B-40BA-A524-C9C7D99B629F}" sibTransId="{0FFA56BB-E2A5-442C-B941-32CB90649C7E}"/>
    <dgm:cxn modelId="{FFA7FE88-8377-45E9-85D1-4F97958FA762}" type="presOf" srcId="{0893ABC9-E6F5-43B4-8FA9-9D7C734AC0AF}" destId="{090BC16F-D104-4CE3-94CB-DA4375E5E1BC}" srcOrd="0" destOrd="0" presId="urn:microsoft.com/office/officeart/2005/8/layout/hierarchy4"/>
    <dgm:cxn modelId="{F7FA5AE1-0776-4D6B-9570-A2A56EF044C7}" type="presOf" srcId="{868531BA-7341-484C-B643-7FF2573836E2}" destId="{F192545E-C62B-4768-83E0-E82924D7A321}" srcOrd="0" destOrd="0" presId="urn:microsoft.com/office/officeart/2005/8/layout/hierarchy4"/>
    <dgm:cxn modelId="{D4F4E7A0-EB7D-4A6A-96FA-02F1C14292E2}" type="presParOf" srcId="{F192545E-C62B-4768-83E0-E82924D7A321}" destId="{BB6CA2E9-58C5-46DF-BD57-34E258E51C1B}" srcOrd="0" destOrd="0" presId="urn:microsoft.com/office/officeart/2005/8/layout/hierarchy4"/>
    <dgm:cxn modelId="{DABD6BFE-CCD3-4201-8710-60F2D22D1484}" type="presParOf" srcId="{BB6CA2E9-58C5-46DF-BD57-34E258E51C1B}" destId="{090BC16F-D104-4CE3-94CB-DA4375E5E1BC}" srcOrd="0" destOrd="0" presId="urn:microsoft.com/office/officeart/2005/8/layout/hierarchy4"/>
    <dgm:cxn modelId="{74E3E6E0-A5BD-4004-8218-0395CC964785}" type="presParOf" srcId="{BB6CA2E9-58C5-46DF-BD57-34E258E51C1B}" destId="{1E9152D6-A4AF-4162-B9E9-0587C32D189C}" srcOrd="1" destOrd="0" presId="urn:microsoft.com/office/officeart/2005/8/layout/hierarchy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DD37F6-2EFD-4164-8F1D-3088C8F4A2D6}">
      <dsp:nvSpPr>
        <dsp:cNvPr id="0" name=""/>
        <dsp:cNvSpPr/>
      </dsp:nvSpPr>
      <dsp:spPr>
        <a:xfrm>
          <a:off x="152" y="0"/>
          <a:ext cx="1140498" cy="538415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UK Based</a:t>
          </a:r>
        </a:p>
        <a:p>
          <a:pPr marL="0" lvl="0" indent="0" algn="ctr" defTabSz="889000">
            <a:lnSpc>
              <a:spcPct val="90000"/>
            </a:lnSpc>
            <a:spcBef>
              <a:spcPct val="0"/>
            </a:spcBef>
            <a:spcAft>
              <a:spcPct val="35000"/>
            </a:spcAft>
            <a:buNone/>
          </a:pPr>
          <a:r>
            <a:rPr lang="en-GB" sz="2000" kern="1200" dirty="0"/>
            <a:t>Global reach</a:t>
          </a:r>
        </a:p>
      </dsp:txBody>
      <dsp:txXfrm>
        <a:off x="33556" y="33404"/>
        <a:ext cx="1073690" cy="5317346"/>
      </dsp:txXfrm>
    </dsp:sp>
    <dsp:sp modelId="{28C374F9-1AEC-487A-975C-4913B755C14D}">
      <dsp:nvSpPr>
        <dsp:cNvPr id="0" name=""/>
        <dsp:cNvSpPr/>
      </dsp:nvSpPr>
      <dsp:spPr>
        <a:xfrm>
          <a:off x="1336668" y="0"/>
          <a:ext cx="1566942" cy="538415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Delivering innovative solutions for education, AV and enterprise sectors</a:t>
          </a:r>
        </a:p>
      </dsp:txBody>
      <dsp:txXfrm>
        <a:off x="1382562" y="45894"/>
        <a:ext cx="1475154" cy="5292366"/>
      </dsp:txXfrm>
    </dsp:sp>
    <dsp:sp modelId="{54BCABD9-78C7-4D16-8EEA-2BB85405AA66}">
      <dsp:nvSpPr>
        <dsp:cNvPr id="0" name=""/>
        <dsp:cNvSpPr/>
      </dsp:nvSpPr>
      <dsp:spPr>
        <a:xfrm>
          <a:off x="3090801" y="0"/>
          <a:ext cx="1939554" cy="538415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Business partnerships with HP, Intel, leading LED vendors and AV Integrators</a:t>
          </a:r>
        </a:p>
      </dsp:txBody>
      <dsp:txXfrm>
        <a:off x="3147609" y="56808"/>
        <a:ext cx="1825938" cy="5270538"/>
      </dsp:txXfrm>
    </dsp:sp>
    <dsp:sp modelId="{0A74D922-039A-41C8-A21D-A61E07E0167A}">
      <dsp:nvSpPr>
        <dsp:cNvPr id="0" name=""/>
        <dsp:cNvSpPr/>
      </dsp:nvSpPr>
      <dsp:spPr>
        <a:xfrm>
          <a:off x="5221959" y="0"/>
          <a:ext cx="1591497" cy="538415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Strategic guidance for AV integration projects </a:t>
          </a:r>
        </a:p>
      </dsp:txBody>
      <dsp:txXfrm>
        <a:off x="5268572" y="46613"/>
        <a:ext cx="1498271" cy="5290928"/>
      </dsp:txXfrm>
    </dsp:sp>
    <dsp:sp modelId="{090BC16F-D104-4CE3-94CB-DA4375E5E1BC}">
      <dsp:nvSpPr>
        <dsp:cNvPr id="0" name=""/>
        <dsp:cNvSpPr/>
      </dsp:nvSpPr>
      <dsp:spPr>
        <a:xfrm>
          <a:off x="7005060" y="0"/>
          <a:ext cx="1661729" cy="538415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Tailored solutions for education, corporate, healthcare and government clients</a:t>
          </a:r>
        </a:p>
      </dsp:txBody>
      <dsp:txXfrm>
        <a:off x="7053730" y="48670"/>
        <a:ext cx="1564389" cy="52868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15387E-2B7E-4710-8878-87384BA95D67}">
      <dsp:nvSpPr>
        <dsp:cNvPr id="0" name=""/>
        <dsp:cNvSpPr/>
      </dsp:nvSpPr>
      <dsp:spPr>
        <a:xfrm>
          <a:off x="5292" y="0"/>
          <a:ext cx="2478786" cy="538415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dirty="0"/>
            <a:t>MISSION</a:t>
          </a:r>
        </a:p>
        <a:p>
          <a:pPr marL="0" lvl="0" indent="0" algn="ctr" defTabSz="889000">
            <a:lnSpc>
              <a:spcPct val="90000"/>
            </a:lnSpc>
            <a:spcBef>
              <a:spcPct val="0"/>
            </a:spcBef>
            <a:spcAft>
              <a:spcPct val="35000"/>
            </a:spcAft>
            <a:buNone/>
          </a:pPr>
          <a:r>
            <a:rPr lang="en-GB" sz="2000" kern="1200" dirty="0"/>
            <a:t>We are committed to understanding our clients' needs and delivering tailored technology solutions. By listening attentively and applying our technical skills, we create innovative software that meets or exceeds client requirements.</a:t>
          </a:r>
        </a:p>
      </dsp:txBody>
      <dsp:txXfrm>
        <a:off x="77893" y="72601"/>
        <a:ext cx="2333584" cy="5238952"/>
      </dsp:txXfrm>
    </dsp:sp>
    <dsp:sp modelId="{31540460-B58E-4134-AE46-2FB4938D92D2}">
      <dsp:nvSpPr>
        <dsp:cNvPr id="0" name=""/>
        <dsp:cNvSpPr/>
      </dsp:nvSpPr>
      <dsp:spPr>
        <a:xfrm>
          <a:off x="2900515" y="0"/>
          <a:ext cx="2921571" cy="538415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dirty="0"/>
            <a:t>VISION</a:t>
          </a:r>
        </a:p>
        <a:p>
          <a:pPr marL="0" lvl="0" indent="0" algn="ctr" defTabSz="889000">
            <a:lnSpc>
              <a:spcPct val="90000"/>
            </a:lnSpc>
            <a:spcBef>
              <a:spcPct val="0"/>
            </a:spcBef>
            <a:spcAft>
              <a:spcPct val="35000"/>
            </a:spcAft>
            <a:buNone/>
          </a:pPr>
          <a:r>
            <a:rPr lang="en-GB" sz="2000" kern="1200" dirty="0"/>
            <a:t>To be a leading provider of innovative technology solutions, empowering businesses to achieve their goals through tailored software development and exceptional client service. While using the right tools that meet the vision without being overly reliant on unsustainable technology.</a:t>
          </a:r>
        </a:p>
      </dsp:txBody>
      <dsp:txXfrm>
        <a:off x="2986085" y="85570"/>
        <a:ext cx="2750431" cy="5213014"/>
      </dsp:txXfrm>
    </dsp:sp>
    <dsp:sp modelId="{5C4CE576-A180-4489-82EC-BF259CC0C3A4}">
      <dsp:nvSpPr>
        <dsp:cNvPr id="0" name=""/>
        <dsp:cNvSpPr/>
      </dsp:nvSpPr>
      <dsp:spPr>
        <a:xfrm>
          <a:off x="6238523" y="0"/>
          <a:ext cx="2478786" cy="538415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VALUES</a:t>
          </a:r>
        </a:p>
        <a:p>
          <a:pPr marL="0" lvl="0" indent="0" algn="ctr" defTabSz="889000">
            <a:lnSpc>
              <a:spcPct val="90000"/>
            </a:lnSpc>
            <a:spcBef>
              <a:spcPct val="0"/>
            </a:spcBef>
            <a:spcAft>
              <a:spcPct val="35000"/>
            </a:spcAft>
            <a:buNone/>
          </a:pPr>
          <a:r>
            <a:rPr lang="en-US" sz="2000" kern="1200" dirty="0"/>
            <a:t>We foster strong, collaborative relationships with our clients and team members, thus bringing unique selling points to client projects. The value proposition must present a clear position compared to the market and competing alternatives.</a:t>
          </a:r>
          <a:endParaRPr lang="en-GB" sz="2000" kern="1200" dirty="0"/>
        </a:p>
      </dsp:txBody>
      <dsp:txXfrm>
        <a:off x="6311124" y="72601"/>
        <a:ext cx="2333584" cy="52389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15387E-2B7E-4710-8878-87384BA95D67}">
      <dsp:nvSpPr>
        <dsp:cNvPr id="0" name=""/>
        <dsp:cNvSpPr/>
      </dsp:nvSpPr>
      <dsp:spPr>
        <a:xfrm>
          <a:off x="815" y="0"/>
          <a:ext cx="4267601" cy="538415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dirty="0"/>
            <a:t>A GLOBAL VIEW</a:t>
          </a:r>
        </a:p>
        <a:p>
          <a:pPr marL="0" lvl="0" indent="0" algn="ctr" defTabSz="889000">
            <a:lnSpc>
              <a:spcPct val="90000"/>
            </a:lnSpc>
            <a:spcBef>
              <a:spcPct val="0"/>
            </a:spcBef>
            <a:spcAft>
              <a:spcPct val="35000"/>
            </a:spcAft>
            <a:buNone/>
          </a:pPr>
          <a:r>
            <a:rPr lang="en-GB" sz="2000" kern="1200" dirty="0"/>
            <a:t>With a global perspective and a proven track record, </a:t>
          </a:r>
          <a:r>
            <a:rPr lang="en-GB" sz="2000" b="1" kern="1200" dirty="0"/>
            <a:t>FUTURE</a:t>
          </a:r>
          <a:r>
            <a:rPr lang="en-GB" sz="2000" kern="1200" dirty="0"/>
            <a:t>Software delivers exceptional software engineering services. Our dedicated team is committed to exceeding client expectations, no matter the project's location or size.</a:t>
          </a:r>
        </a:p>
      </dsp:txBody>
      <dsp:txXfrm>
        <a:off x="125809" y="124994"/>
        <a:ext cx="4017613" cy="5134166"/>
      </dsp:txXfrm>
    </dsp:sp>
    <dsp:sp modelId="{31540460-B58E-4134-AE46-2FB4938D92D2}">
      <dsp:nvSpPr>
        <dsp:cNvPr id="0" name=""/>
        <dsp:cNvSpPr/>
      </dsp:nvSpPr>
      <dsp:spPr>
        <a:xfrm>
          <a:off x="4985373" y="0"/>
          <a:ext cx="3736412" cy="538415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dirty="0"/>
            <a:t>SOME OF OUR CLIENTS</a:t>
          </a:r>
        </a:p>
        <a:p>
          <a:pPr marL="0" lvl="0" indent="0" algn="ctr" defTabSz="889000">
            <a:lnSpc>
              <a:spcPct val="90000"/>
            </a:lnSpc>
            <a:spcBef>
              <a:spcPct val="0"/>
            </a:spcBef>
            <a:spcAft>
              <a:spcPct val="35000"/>
            </a:spcAft>
            <a:buNone/>
          </a:pPr>
          <a:r>
            <a:rPr lang="en-GB" sz="2000" kern="1200" dirty="0"/>
            <a:t>As a privately funded company, we offer a unique perspective, developing innovative software solutions and fostering strong partnerships with our clients.</a:t>
          </a:r>
        </a:p>
        <a:p>
          <a:pPr marL="0" lvl="0" indent="0" algn="ctr" defTabSz="889000">
            <a:lnSpc>
              <a:spcPct val="90000"/>
            </a:lnSpc>
            <a:spcBef>
              <a:spcPct val="0"/>
            </a:spcBef>
            <a:spcAft>
              <a:spcPct val="35000"/>
            </a:spcAft>
            <a:buNone/>
          </a:pPr>
          <a:r>
            <a:rPr lang="en-GB" sz="2000" kern="1200" dirty="0"/>
            <a:t>Our clients value their anonymity, our approach and majority are repeat clients.</a:t>
          </a:r>
        </a:p>
      </dsp:txBody>
      <dsp:txXfrm>
        <a:off x="5094809" y="109436"/>
        <a:ext cx="3517540" cy="516528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BCABD9-78C7-4D16-8EEA-2BB85405AA66}">
      <dsp:nvSpPr>
        <dsp:cNvPr id="0" name=""/>
        <dsp:cNvSpPr/>
      </dsp:nvSpPr>
      <dsp:spPr>
        <a:xfrm>
          <a:off x="640" y="0"/>
          <a:ext cx="5782470" cy="523348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endParaRPr lang="en-US" sz="1800" kern="1200" dirty="0"/>
        </a:p>
        <a:p>
          <a:pPr marL="0" lvl="0" indent="0" algn="l" defTabSz="800100">
            <a:lnSpc>
              <a:spcPct val="90000"/>
            </a:lnSpc>
            <a:spcBef>
              <a:spcPct val="0"/>
            </a:spcBef>
            <a:spcAft>
              <a:spcPct val="35000"/>
            </a:spcAft>
            <a:buNone/>
          </a:pPr>
          <a:r>
            <a:rPr lang="en-US" sz="1800" kern="1200" dirty="0"/>
            <a:t>Collaboration Intelligently is the ideal collaborative presentation and workspace solution designed to enhance teamwork and communication.</a:t>
          </a:r>
          <a:endParaRPr lang="en-GB" sz="1800" kern="1200" dirty="0"/>
        </a:p>
        <a:p>
          <a:pPr marL="0" lvl="0" indent="0" algn="l" defTabSz="800100">
            <a:lnSpc>
              <a:spcPct val="90000"/>
            </a:lnSpc>
            <a:spcBef>
              <a:spcPct val="0"/>
            </a:spcBef>
            <a:spcAft>
              <a:spcPct val="35000"/>
            </a:spcAft>
            <a:buNone/>
          </a:pPr>
          <a:r>
            <a:rPr lang="en-US" sz="1800" kern="1200" dirty="0"/>
            <a:t>Audiences today are looking to engage far more than just watching a presenter behind a podium with a clicker, they want to be engaged, absorbed into the presentation. Likewise, the presenter wants the same from the </a:t>
          </a:r>
          <a:r>
            <a:rPr lang="en-US" sz="2000" kern="1200" dirty="0"/>
            <a:t>audience</a:t>
          </a:r>
          <a:r>
            <a:rPr lang="en-US" sz="1800" kern="1200" dirty="0"/>
            <a:t> and to be fair this is very difficult from behind a podium. </a:t>
          </a:r>
          <a:endParaRPr lang="en-GB" sz="1800" kern="1200" dirty="0"/>
        </a:p>
        <a:p>
          <a:pPr marL="0" lvl="0" indent="0" algn="l" defTabSz="800100">
            <a:lnSpc>
              <a:spcPct val="90000"/>
            </a:lnSpc>
            <a:spcBef>
              <a:spcPct val="0"/>
            </a:spcBef>
            <a:spcAft>
              <a:spcPct val="35000"/>
            </a:spcAft>
            <a:buNone/>
          </a:pPr>
          <a:r>
            <a:rPr lang="en-US" sz="1800" kern="1200" dirty="0"/>
            <a:t>Having the presenter move around a stage interacting with the presentation calling up multiple aspects of the presentation to highlight a detail, annotating, moving, resizing in front of the audience thus creating an experience and engagement like no other.</a:t>
          </a:r>
          <a:endParaRPr lang="en-GB" sz="1800" kern="1200" dirty="0"/>
        </a:p>
      </dsp:txBody>
      <dsp:txXfrm>
        <a:off x="153924" y="153284"/>
        <a:ext cx="5475902" cy="492691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BCABD9-78C7-4D16-8EEA-2BB85405AA66}">
      <dsp:nvSpPr>
        <dsp:cNvPr id="0" name=""/>
        <dsp:cNvSpPr/>
      </dsp:nvSpPr>
      <dsp:spPr>
        <a:xfrm>
          <a:off x="635" y="0"/>
          <a:ext cx="5740915" cy="528890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endParaRPr lang="en-US" sz="2000" kern="1200" dirty="0"/>
        </a:p>
        <a:p>
          <a:pPr marL="0" lvl="0" indent="0" algn="l" defTabSz="889000">
            <a:lnSpc>
              <a:spcPct val="90000"/>
            </a:lnSpc>
            <a:spcBef>
              <a:spcPct val="0"/>
            </a:spcBef>
            <a:spcAft>
              <a:spcPct val="35000"/>
            </a:spcAft>
            <a:buNone/>
          </a:pPr>
          <a:r>
            <a:rPr lang="en-US" sz="2000" kern="1200" dirty="0"/>
            <a:t>This is the ultimate video and data wall controller, expertly designed to manage multiple video inputs and graphical outputs. </a:t>
          </a:r>
          <a:endParaRPr lang="en-GB" sz="2000" kern="1200" dirty="0"/>
        </a:p>
        <a:p>
          <a:pPr marL="0" lvl="0" indent="0" algn="l" defTabSz="889000">
            <a:lnSpc>
              <a:spcPct val="90000"/>
            </a:lnSpc>
            <a:spcBef>
              <a:spcPct val="0"/>
            </a:spcBef>
            <a:spcAft>
              <a:spcPct val="35000"/>
            </a:spcAft>
            <a:buNone/>
          </a:pPr>
          <a:r>
            <a:rPr lang="en-US" sz="2000" kern="1200" dirty="0"/>
            <a:t>Perfect for large-scale video and data wall installations, it transforms complex environments into seamlessly integrated visual experiences.</a:t>
          </a:r>
          <a:endParaRPr lang="en-GB" sz="2000" kern="1200" dirty="0"/>
        </a:p>
        <a:p>
          <a:pPr marL="0" lvl="0" indent="0" algn="l" defTabSz="889000">
            <a:lnSpc>
              <a:spcPct val="90000"/>
            </a:lnSpc>
            <a:spcBef>
              <a:spcPct val="0"/>
            </a:spcBef>
            <a:spcAft>
              <a:spcPct val="35000"/>
            </a:spcAft>
            <a:buNone/>
          </a:pPr>
          <a:r>
            <a:rPr lang="en-US" sz="2000" kern="1200" dirty="0"/>
            <a:t>Whether it’s meeting and board rooms, or monitoring and security applications, the </a:t>
          </a:r>
          <a:r>
            <a:rPr lang="en-US" sz="2000" b="1" kern="1200" dirty="0" err="1"/>
            <a:t>PIPView</a:t>
          </a:r>
          <a:r>
            <a:rPr lang="en-US" sz="2000" kern="1200" dirty="0"/>
            <a:t>+ delivers high performance and scalability for any scenario.</a:t>
          </a:r>
          <a:endParaRPr lang="en-GB" sz="2000" kern="1200" dirty="0"/>
        </a:p>
      </dsp:txBody>
      <dsp:txXfrm>
        <a:off x="155542" y="154907"/>
        <a:ext cx="5431101" cy="497908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BCABD9-78C7-4D16-8EEA-2BB85405AA66}">
      <dsp:nvSpPr>
        <dsp:cNvPr id="0" name=""/>
        <dsp:cNvSpPr/>
      </dsp:nvSpPr>
      <dsp:spPr>
        <a:xfrm>
          <a:off x="628" y="0"/>
          <a:ext cx="5671657" cy="516587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GB" sz="2000" kern="1200" dirty="0"/>
        </a:p>
        <a:p>
          <a:pPr marL="0" lvl="0" indent="0" algn="l" defTabSz="889000">
            <a:lnSpc>
              <a:spcPct val="90000"/>
            </a:lnSpc>
            <a:spcBef>
              <a:spcPct val="0"/>
            </a:spcBef>
            <a:spcAft>
              <a:spcPct val="35000"/>
            </a:spcAft>
            <a:buNone/>
          </a:pPr>
          <a:r>
            <a:rPr lang="en-GB" sz="2000" kern="1200" dirty="0"/>
            <a:t>Designed to deliver uncompressed video in the highest possible formats, far beyond HD or 4K, </a:t>
          </a:r>
          <a:r>
            <a:rPr lang="en-GB" sz="2000" kern="1200" dirty="0" err="1"/>
            <a:t>SDIx</a:t>
          </a:r>
          <a:r>
            <a:rPr lang="en-GB" sz="2000" kern="1200" dirty="0"/>
            <a:t> solution ensures flawless playback with stunning smoothness and uncompromising visual fidelity, regardless of the display’s size, shape, or complexity.</a:t>
          </a:r>
        </a:p>
        <a:p>
          <a:pPr marL="0" lvl="0" indent="0" algn="l" defTabSz="889000">
            <a:lnSpc>
              <a:spcPct val="90000"/>
            </a:lnSpc>
            <a:spcBef>
              <a:spcPct val="0"/>
            </a:spcBef>
            <a:spcAft>
              <a:spcPct val="35000"/>
            </a:spcAft>
            <a:buNone/>
          </a:pPr>
          <a:r>
            <a:rPr lang="en-GB" sz="2000" kern="1200" dirty="0"/>
            <a:t>Every frame captivates with precision and brilliance. Simplicity for everyone Operating the </a:t>
          </a:r>
          <a:r>
            <a:rPr lang="en-GB" sz="2000" kern="1200" dirty="0" err="1"/>
            <a:t>SDIx</a:t>
          </a:r>
          <a:r>
            <a:rPr lang="en-GB" sz="2000" kern="1200" dirty="0"/>
            <a:t> is simplicity itself. Its intuitive web interface allows users to drag and drop media, create and manage playlists, and schedule playback, no specialist training or technical expertise required.</a:t>
          </a:r>
        </a:p>
      </dsp:txBody>
      <dsp:txXfrm>
        <a:off x="151931" y="151303"/>
        <a:ext cx="5369051" cy="486327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0BC16F-D104-4CE3-94CB-DA4375E5E1BC}">
      <dsp:nvSpPr>
        <dsp:cNvPr id="0" name=""/>
        <dsp:cNvSpPr/>
      </dsp:nvSpPr>
      <dsp:spPr>
        <a:xfrm>
          <a:off x="4959" y="0"/>
          <a:ext cx="8657023" cy="538415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t>FUTURE</a:t>
          </a:r>
          <a:r>
            <a:rPr lang="en-GB" sz="2400" kern="1200" dirty="0"/>
            <a:t>Software is a software development company based in the UK with local software engineers and support</a:t>
          </a:r>
        </a:p>
        <a:p>
          <a:pPr marL="0" lvl="0" indent="0" algn="ctr" defTabSz="1066800">
            <a:lnSpc>
              <a:spcPct val="90000"/>
            </a:lnSpc>
            <a:spcBef>
              <a:spcPct val="0"/>
            </a:spcBef>
            <a:spcAft>
              <a:spcPct val="35000"/>
            </a:spcAft>
            <a:buNone/>
          </a:pPr>
          <a:endParaRPr lang="en-GB" sz="1000" b="1" kern="1200" dirty="0"/>
        </a:p>
        <a:p>
          <a:pPr marL="0" lvl="0" indent="0" algn="ctr" defTabSz="1066800">
            <a:lnSpc>
              <a:spcPct val="90000"/>
            </a:lnSpc>
            <a:spcBef>
              <a:spcPct val="0"/>
            </a:spcBef>
            <a:spcAft>
              <a:spcPct val="35000"/>
            </a:spcAft>
            <a:buNone/>
          </a:pPr>
          <a:r>
            <a:rPr lang="en-GB" sz="2400" b="1" kern="1200" dirty="0"/>
            <a:t>FUTURE</a:t>
          </a:r>
          <a:r>
            <a:rPr lang="en-GB" sz="2400" kern="1200" dirty="0"/>
            <a:t>Software are adopting collaboration solutions for the educational sector via strong H/W partnerships</a:t>
          </a:r>
        </a:p>
        <a:p>
          <a:pPr marL="0" lvl="0" indent="0" algn="ctr" defTabSz="1066800">
            <a:lnSpc>
              <a:spcPct val="90000"/>
            </a:lnSpc>
            <a:spcBef>
              <a:spcPct val="0"/>
            </a:spcBef>
            <a:spcAft>
              <a:spcPct val="35000"/>
            </a:spcAft>
            <a:buNone/>
          </a:pPr>
          <a:endParaRPr lang="en-GB" sz="1000" kern="1200" dirty="0"/>
        </a:p>
        <a:p>
          <a:pPr marL="0" lvl="0" indent="0" algn="ctr" defTabSz="1066800">
            <a:lnSpc>
              <a:spcPct val="90000"/>
            </a:lnSpc>
            <a:spcBef>
              <a:spcPct val="0"/>
            </a:spcBef>
            <a:spcAft>
              <a:spcPct val="35000"/>
            </a:spcAft>
            <a:buNone/>
          </a:pPr>
          <a:r>
            <a:rPr lang="en-GB" sz="2400" kern="1200" dirty="0"/>
            <a:t>Invitation to collaborate on upcoming AV Projects</a:t>
          </a:r>
        </a:p>
        <a:p>
          <a:pPr marL="0" lvl="0" indent="0" algn="ctr" defTabSz="1066800">
            <a:lnSpc>
              <a:spcPct val="90000"/>
            </a:lnSpc>
            <a:spcBef>
              <a:spcPct val="0"/>
            </a:spcBef>
            <a:spcAft>
              <a:spcPct val="35000"/>
            </a:spcAft>
            <a:buNone/>
          </a:pPr>
          <a:endParaRPr lang="en-GB" sz="1000" kern="1200" dirty="0"/>
        </a:p>
        <a:p>
          <a:pPr marL="0" lvl="0" indent="0" algn="ctr" defTabSz="1066800">
            <a:lnSpc>
              <a:spcPct val="90000"/>
            </a:lnSpc>
            <a:spcBef>
              <a:spcPct val="0"/>
            </a:spcBef>
            <a:spcAft>
              <a:spcPct val="35000"/>
            </a:spcAft>
            <a:buNone/>
          </a:pPr>
          <a:r>
            <a:rPr lang="en-GB" sz="2400" u="none" kern="1200" dirty="0">
              <a:solidFill>
                <a:schemeClr val="accent3">
                  <a:lumMod val="20000"/>
                  <a:lumOff val="80000"/>
                </a:schemeClr>
              </a:solidFill>
              <a:hlinkClick xmlns:r="http://schemas.openxmlformats.org/officeDocument/2006/relationships" r:id="rId1">
                <a:extLst>
                  <a:ext uri="{A12FA001-AC4F-418D-AE19-62706E023703}">
                    <ahyp:hlinkClr xmlns:ahyp="http://schemas.microsoft.com/office/drawing/2018/hyperlinkcolor" val="tx"/>
                  </a:ext>
                </a:extLst>
              </a:hlinkClick>
            </a:rPr>
            <a:t>https://www.future-software.co.uk</a:t>
          </a:r>
          <a:endParaRPr lang="en-GB" sz="2400" u="none" kern="1200" dirty="0">
            <a:solidFill>
              <a:schemeClr val="accent3">
                <a:lumMod val="20000"/>
                <a:lumOff val="80000"/>
              </a:schemeClr>
            </a:solidFill>
          </a:endParaRPr>
        </a:p>
        <a:p>
          <a:pPr marL="0" lvl="0" indent="0" algn="ctr" defTabSz="1066800">
            <a:lnSpc>
              <a:spcPct val="90000"/>
            </a:lnSpc>
            <a:spcBef>
              <a:spcPct val="0"/>
            </a:spcBef>
            <a:spcAft>
              <a:spcPct val="35000"/>
            </a:spcAft>
            <a:buNone/>
          </a:pPr>
          <a:r>
            <a:rPr lang="en-GB" sz="2400" u="none" kern="1200" dirty="0">
              <a:solidFill>
                <a:schemeClr val="accent3">
                  <a:lumMod val="20000"/>
                  <a:lumOff val="80000"/>
                </a:schemeClr>
              </a:solidFill>
              <a:hlinkClick xmlns:r="http://schemas.openxmlformats.org/officeDocument/2006/relationships" r:id="rId2">
                <a:extLst>
                  <a:ext uri="{A12FA001-AC4F-418D-AE19-62706E023703}">
                    <ahyp:hlinkClr xmlns:ahyp="http://schemas.microsoft.com/office/drawing/2018/hyperlinkcolor" val="tx"/>
                  </a:ext>
                </a:extLst>
              </a:hlinkClick>
            </a:rPr>
            <a:t>https://www.coll-in.com</a:t>
          </a:r>
          <a:endParaRPr lang="en-GB" sz="2400" u="none" kern="1200" dirty="0">
            <a:solidFill>
              <a:schemeClr val="accent3">
                <a:lumMod val="20000"/>
                <a:lumOff val="80000"/>
              </a:schemeClr>
            </a:solidFill>
          </a:endParaRPr>
        </a:p>
        <a:p>
          <a:pPr marL="0" lvl="0" indent="0" algn="ctr" defTabSz="1066800">
            <a:lnSpc>
              <a:spcPct val="90000"/>
            </a:lnSpc>
            <a:spcBef>
              <a:spcPct val="0"/>
            </a:spcBef>
            <a:spcAft>
              <a:spcPct val="35000"/>
            </a:spcAft>
            <a:buNone/>
          </a:pPr>
          <a:r>
            <a:rPr lang="en-GB" sz="2400" u="none" kern="1200" dirty="0">
              <a:solidFill>
                <a:schemeClr val="accent3">
                  <a:lumMod val="20000"/>
                  <a:lumOff val="80000"/>
                </a:schemeClr>
              </a:solidFill>
              <a:hlinkClick xmlns:r="http://schemas.openxmlformats.org/officeDocument/2006/relationships" r:id="rId3">
                <a:extLst>
                  <a:ext uri="{A12FA001-AC4F-418D-AE19-62706E023703}">
                    <ahyp:hlinkClr xmlns:ahyp="http://schemas.microsoft.com/office/drawing/2018/hyperlinkcolor" val="tx"/>
                  </a:ext>
                </a:extLst>
              </a:hlinkClick>
            </a:rPr>
            <a:t>https://www.pipview.co.uk</a:t>
          </a:r>
          <a:endParaRPr lang="en-GB" sz="2400" u="none" kern="1200" dirty="0">
            <a:solidFill>
              <a:schemeClr val="accent3">
                <a:lumMod val="20000"/>
                <a:lumOff val="80000"/>
              </a:schemeClr>
            </a:solidFill>
          </a:endParaRPr>
        </a:p>
        <a:p>
          <a:pPr marL="0" lvl="0" indent="0" algn="ctr" defTabSz="1066800">
            <a:lnSpc>
              <a:spcPct val="90000"/>
            </a:lnSpc>
            <a:spcBef>
              <a:spcPct val="0"/>
            </a:spcBef>
            <a:spcAft>
              <a:spcPct val="35000"/>
            </a:spcAft>
            <a:buNone/>
          </a:pPr>
          <a:r>
            <a:rPr lang="en-GB" sz="2400" u="none" kern="1200" dirty="0">
              <a:solidFill>
                <a:schemeClr val="accent3">
                  <a:lumMod val="20000"/>
                  <a:lumOff val="80000"/>
                </a:schemeClr>
              </a:solidFill>
              <a:hlinkClick xmlns:r="http://schemas.openxmlformats.org/officeDocument/2006/relationships" r:id="rId4">
                <a:extLst>
                  <a:ext uri="{A12FA001-AC4F-418D-AE19-62706E023703}">
                    <ahyp:hlinkClr xmlns:ahyp="http://schemas.microsoft.com/office/drawing/2018/hyperlinkcolor" val="tx"/>
                  </a:ext>
                </a:extLst>
              </a:hlinkClick>
            </a:rPr>
            <a:t>https://www.sdix.tv</a:t>
          </a:r>
          <a:endParaRPr lang="en-GB" sz="2400" kern="1200" dirty="0"/>
        </a:p>
      </dsp:txBody>
      <dsp:txXfrm>
        <a:off x="162655" y="157696"/>
        <a:ext cx="8341631" cy="506876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CB8253-C634-490C-8CE5-CCAAAE6AE9E5}" type="datetimeFigureOut">
              <a:rPr lang="en-GB" smtClean="0"/>
              <a:t>23/04/2026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5B21E2-776A-4D81-B141-FD1F1DC6B0B4}" type="slidenum">
              <a:rPr lang="en-GB" smtClean="0"/>
              <a:t>‹#›</a:t>
            </a:fld>
            <a:endParaRPr lang="en-GB"/>
          </a:p>
        </p:txBody>
      </p:sp>
    </p:spTree>
    <p:extLst>
      <p:ext uri="{BB962C8B-B14F-4D97-AF65-F5344CB8AC3E}">
        <p14:creationId xmlns:p14="http://schemas.microsoft.com/office/powerpoint/2010/main" val="37533213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9919F1-B027-1301-7365-F0123D4A16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5699B1-D415-F2F5-CDED-41A64550C7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834107-F9A4-2C05-F8F7-6A7DFD7D80F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54111A7-CA3D-792C-8294-1069E2B0012C}"/>
              </a:ext>
            </a:extLst>
          </p:cNvPr>
          <p:cNvSpPr>
            <a:spLocks noGrp="1"/>
          </p:cNvSpPr>
          <p:nvPr>
            <p:ph type="sldNum" sz="quarter" idx="5"/>
          </p:nvPr>
        </p:nvSpPr>
        <p:spPr/>
        <p:txBody>
          <a:bodyPr/>
          <a:lstStyle/>
          <a:p>
            <a:fld id="{BC5B21E2-776A-4D81-B141-FD1F1DC6B0B4}" type="slidenum">
              <a:rPr lang="en-GB" smtClean="0"/>
              <a:t>2</a:t>
            </a:fld>
            <a:endParaRPr lang="en-GB"/>
          </a:p>
        </p:txBody>
      </p:sp>
    </p:spTree>
    <p:extLst>
      <p:ext uri="{BB962C8B-B14F-4D97-AF65-F5344CB8AC3E}">
        <p14:creationId xmlns:p14="http://schemas.microsoft.com/office/powerpoint/2010/main" val="499995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CAB1C2-BB90-EB9A-566E-E0E3256BF9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CE4E87-931F-F395-B5EB-DB023F5398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2500B2-01F4-8E72-26B6-DC069403736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FB513CA-198C-78D2-3731-8DE397D21AD3}"/>
              </a:ext>
            </a:extLst>
          </p:cNvPr>
          <p:cNvSpPr>
            <a:spLocks noGrp="1"/>
          </p:cNvSpPr>
          <p:nvPr>
            <p:ph type="sldNum" sz="quarter" idx="5"/>
          </p:nvPr>
        </p:nvSpPr>
        <p:spPr/>
        <p:txBody>
          <a:bodyPr/>
          <a:lstStyle/>
          <a:p>
            <a:fld id="{BC5B21E2-776A-4D81-B141-FD1F1DC6B0B4}" type="slidenum">
              <a:rPr lang="en-GB" smtClean="0"/>
              <a:t>3</a:t>
            </a:fld>
            <a:endParaRPr lang="en-GB"/>
          </a:p>
        </p:txBody>
      </p:sp>
    </p:spTree>
    <p:extLst>
      <p:ext uri="{BB962C8B-B14F-4D97-AF65-F5344CB8AC3E}">
        <p14:creationId xmlns:p14="http://schemas.microsoft.com/office/powerpoint/2010/main" val="14947721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502103-96EC-FF08-399E-D7B0DB94F2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EE8269-B355-7085-D417-C5E78A353D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EAE1BB-0D81-BA3B-5249-956A43F2A2F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ED51B09-513A-4314-A814-6A30F2CDE89A}"/>
              </a:ext>
            </a:extLst>
          </p:cNvPr>
          <p:cNvSpPr>
            <a:spLocks noGrp="1"/>
          </p:cNvSpPr>
          <p:nvPr>
            <p:ph type="sldNum" sz="quarter" idx="5"/>
          </p:nvPr>
        </p:nvSpPr>
        <p:spPr/>
        <p:txBody>
          <a:bodyPr/>
          <a:lstStyle/>
          <a:p>
            <a:fld id="{BC5B21E2-776A-4D81-B141-FD1F1DC6B0B4}" type="slidenum">
              <a:rPr lang="en-GB" smtClean="0"/>
              <a:t>4</a:t>
            </a:fld>
            <a:endParaRPr lang="en-GB"/>
          </a:p>
        </p:txBody>
      </p:sp>
    </p:spTree>
    <p:extLst>
      <p:ext uri="{BB962C8B-B14F-4D97-AF65-F5344CB8AC3E}">
        <p14:creationId xmlns:p14="http://schemas.microsoft.com/office/powerpoint/2010/main" val="20580524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F7409-BCB9-A208-7F9E-E49E064E9B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ECF856-845C-DA74-6EF0-8FE5FE5076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7B3795-0B31-4694-1BF8-C7DF67D10A5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06B74A9-FB4F-D77D-21AA-4CE49086DE2E}"/>
              </a:ext>
            </a:extLst>
          </p:cNvPr>
          <p:cNvSpPr>
            <a:spLocks noGrp="1"/>
          </p:cNvSpPr>
          <p:nvPr>
            <p:ph type="sldNum" sz="quarter" idx="5"/>
          </p:nvPr>
        </p:nvSpPr>
        <p:spPr/>
        <p:txBody>
          <a:bodyPr/>
          <a:lstStyle/>
          <a:p>
            <a:fld id="{BC5B21E2-776A-4D81-B141-FD1F1DC6B0B4}" type="slidenum">
              <a:rPr lang="en-GB" smtClean="0"/>
              <a:t>5</a:t>
            </a:fld>
            <a:endParaRPr lang="en-GB"/>
          </a:p>
        </p:txBody>
      </p:sp>
    </p:spTree>
    <p:extLst>
      <p:ext uri="{BB962C8B-B14F-4D97-AF65-F5344CB8AC3E}">
        <p14:creationId xmlns:p14="http://schemas.microsoft.com/office/powerpoint/2010/main" val="1172737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0AEA91-6C24-C146-9F78-8B471CA9B3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B6FE15-A89B-E2DB-473D-638FF704A4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72D325-BEE5-B232-0065-D166711B1AD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4E9DCF1-07C1-04AC-29E3-EC2ECF5C81E8}"/>
              </a:ext>
            </a:extLst>
          </p:cNvPr>
          <p:cNvSpPr>
            <a:spLocks noGrp="1"/>
          </p:cNvSpPr>
          <p:nvPr>
            <p:ph type="sldNum" sz="quarter" idx="5"/>
          </p:nvPr>
        </p:nvSpPr>
        <p:spPr/>
        <p:txBody>
          <a:bodyPr/>
          <a:lstStyle/>
          <a:p>
            <a:fld id="{BC5B21E2-776A-4D81-B141-FD1F1DC6B0B4}" type="slidenum">
              <a:rPr lang="en-GB" smtClean="0"/>
              <a:t>6</a:t>
            </a:fld>
            <a:endParaRPr lang="en-GB"/>
          </a:p>
        </p:txBody>
      </p:sp>
    </p:spTree>
    <p:extLst>
      <p:ext uri="{BB962C8B-B14F-4D97-AF65-F5344CB8AC3E}">
        <p14:creationId xmlns:p14="http://schemas.microsoft.com/office/powerpoint/2010/main" val="3837538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15B0F7-B8E1-6476-3801-3D9FB60042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89D5D4-C4BC-791D-88FC-6A3713E59F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74F8D4-7B62-DA43-B2F6-82C5EF593D8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6620215-8FBC-FA70-690A-C0070277F658}"/>
              </a:ext>
            </a:extLst>
          </p:cNvPr>
          <p:cNvSpPr>
            <a:spLocks noGrp="1"/>
          </p:cNvSpPr>
          <p:nvPr>
            <p:ph type="sldNum" sz="quarter" idx="5"/>
          </p:nvPr>
        </p:nvSpPr>
        <p:spPr/>
        <p:txBody>
          <a:bodyPr/>
          <a:lstStyle/>
          <a:p>
            <a:fld id="{BC5B21E2-776A-4D81-B141-FD1F1DC6B0B4}" type="slidenum">
              <a:rPr lang="en-GB" smtClean="0"/>
              <a:t>7</a:t>
            </a:fld>
            <a:endParaRPr lang="en-GB"/>
          </a:p>
        </p:txBody>
      </p:sp>
    </p:spTree>
    <p:extLst>
      <p:ext uri="{BB962C8B-B14F-4D97-AF65-F5344CB8AC3E}">
        <p14:creationId xmlns:p14="http://schemas.microsoft.com/office/powerpoint/2010/main" val="6845122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DDE709-3001-9E56-B498-3547990E97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170188-6A07-EE2A-6B0E-6D503D7FFC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8CFBD6-B262-ADBB-E8A4-804952172B7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959E056-92AB-E4C0-CE4A-7869A5FD963D}"/>
              </a:ext>
            </a:extLst>
          </p:cNvPr>
          <p:cNvSpPr>
            <a:spLocks noGrp="1"/>
          </p:cNvSpPr>
          <p:nvPr>
            <p:ph type="sldNum" sz="quarter" idx="5"/>
          </p:nvPr>
        </p:nvSpPr>
        <p:spPr/>
        <p:txBody>
          <a:bodyPr/>
          <a:lstStyle/>
          <a:p>
            <a:fld id="{BC5B21E2-776A-4D81-B141-FD1F1DC6B0B4}" type="slidenum">
              <a:rPr lang="en-GB" smtClean="0"/>
              <a:t>8</a:t>
            </a:fld>
            <a:endParaRPr lang="en-GB"/>
          </a:p>
        </p:txBody>
      </p:sp>
    </p:spTree>
    <p:extLst>
      <p:ext uri="{BB962C8B-B14F-4D97-AF65-F5344CB8AC3E}">
        <p14:creationId xmlns:p14="http://schemas.microsoft.com/office/powerpoint/2010/main" val="4022340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F8A75-96EC-039F-4384-00D047B80E8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D72E2A4-8BC6-CB70-5F08-4BE2214155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26395FC-AB75-6E86-4CE4-A0152AEC2B12}"/>
              </a:ext>
            </a:extLst>
          </p:cNvPr>
          <p:cNvSpPr>
            <a:spLocks noGrp="1"/>
          </p:cNvSpPr>
          <p:nvPr>
            <p:ph type="dt" sz="half" idx="10"/>
          </p:nvPr>
        </p:nvSpPr>
        <p:spPr/>
        <p:txBody>
          <a:bodyPr/>
          <a:lstStyle/>
          <a:p>
            <a:fld id="{4884F66B-9FF0-4131-85EC-AB5ECD5875D2}" type="datetimeFigureOut">
              <a:rPr lang="en-GB" smtClean="0"/>
              <a:t>23/04/2026</a:t>
            </a:fld>
            <a:endParaRPr lang="en-GB"/>
          </a:p>
        </p:txBody>
      </p:sp>
      <p:sp>
        <p:nvSpPr>
          <p:cNvPr id="5" name="Footer Placeholder 4">
            <a:extLst>
              <a:ext uri="{FF2B5EF4-FFF2-40B4-BE49-F238E27FC236}">
                <a16:creationId xmlns:a16="http://schemas.microsoft.com/office/drawing/2014/main" id="{FBE31E8A-21E1-D970-4B88-F29B46EB993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0D0D609-2E73-A5B1-B9C9-6A17E19A1A4B}"/>
              </a:ext>
            </a:extLst>
          </p:cNvPr>
          <p:cNvSpPr>
            <a:spLocks noGrp="1"/>
          </p:cNvSpPr>
          <p:nvPr>
            <p:ph type="sldNum" sz="quarter" idx="12"/>
          </p:nvPr>
        </p:nvSpPr>
        <p:spPr/>
        <p:txBody>
          <a:bodyPr/>
          <a:lstStyle/>
          <a:p>
            <a:fld id="{18CA7DB1-E485-460B-A4F8-ABF16A9C1EA7}" type="slidenum">
              <a:rPr lang="en-GB" smtClean="0"/>
              <a:t>‹#›</a:t>
            </a:fld>
            <a:endParaRPr lang="en-GB"/>
          </a:p>
        </p:txBody>
      </p:sp>
    </p:spTree>
    <p:extLst>
      <p:ext uri="{BB962C8B-B14F-4D97-AF65-F5344CB8AC3E}">
        <p14:creationId xmlns:p14="http://schemas.microsoft.com/office/powerpoint/2010/main" val="2066919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BE5CB-8F41-9063-4A98-DAC05861E8F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C74CF53-80EE-D076-1FE3-FBADD1CCB91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A0C1F4E-54A3-DBEA-D799-9ED5C5B2DE2C}"/>
              </a:ext>
            </a:extLst>
          </p:cNvPr>
          <p:cNvSpPr>
            <a:spLocks noGrp="1"/>
          </p:cNvSpPr>
          <p:nvPr>
            <p:ph type="dt" sz="half" idx="10"/>
          </p:nvPr>
        </p:nvSpPr>
        <p:spPr/>
        <p:txBody>
          <a:bodyPr/>
          <a:lstStyle/>
          <a:p>
            <a:fld id="{4884F66B-9FF0-4131-85EC-AB5ECD5875D2}" type="datetimeFigureOut">
              <a:rPr lang="en-GB" smtClean="0"/>
              <a:t>23/04/2026</a:t>
            </a:fld>
            <a:endParaRPr lang="en-GB"/>
          </a:p>
        </p:txBody>
      </p:sp>
      <p:sp>
        <p:nvSpPr>
          <p:cNvPr id="5" name="Footer Placeholder 4">
            <a:extLst>
              <a:ext uri="{FF2B5EF4-FFF2-40B4-BE49-F238E27FC236}">
                <a16:creationId xmlns:a16="http://schemas.microsoft.com/office/drawing/2014/main" id="{288F07B0-737D-30D8-058B-E3979213FF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F243FBD-A56A-E62E-A8A5-82095ED455AA}"/>
              </a:ext>
            </a:extLst>
          </p:cNvPr>
          <p:cNvSpPr>
            <a:spLocks noGrp="1"/>
          </p:cNvSpPr>
          <p:nvPr>
            <p:ph type="sldNum" sz="quarter" idx="12"/>
          </p:nvPr>
        </p:nvSpPr>
        <p:spPr/>
        <p:txBody>
          <a:bodyPr/>
          <a:lstStyle/>
          <a:p>
            <a:fld id="{18CA7DB1-E485-460B-A4F8-ABF16A9C1EA7}" type="slidenum">
              <a:rPr lang="en-GB" smtClean="0"/>
              <a:t>‹#›</a:t>
            </a:fld>
            <a:endParaRPr lang="en-GB"/>
          </a:p>
        </p:txBody>
      </p:sp>
    </p:spTree>
    <p:extLst>
      <p:ext uri="{BB962C8B-B14F-4D97-AF65-F5344CB8AC3E}">
        <p14:creationId xmlns:p14="http://schemas.microsoft.com/office/powerpoint/2010/main" val="15713445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592AB15-4EE2-79E1-8BA7-5FF25BA275E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1B5D2F2-B7D8-6F6A-6255-5C57095E8B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BCB3E9A-57BD-207D-3DCE-C845E54334AE}"/>
              </a:ext>
            </a:extLst>
          </p:cNvPr>
          <p:cNvSpPr>
            <a:spLocks noGrp="1"/>
          </p:cNvSpPr>
          <p:nvPr>
            <p:ph type="dt" sz="half" idx="10"/>
          </p:nvPr>
        </p:nvSpPr>
        <p:spPr/>
        <p:txBody>
          <a:bodyPr/>
          <a:lstStyle/>
          <a:p>
            <a:fld id="{4884F66B-9FF0-4131-85EC-AB5ECD5875D2}" type="datetimeFigureOut">
              <a:rPr lang="en-GB" smtClean="0"/>
              <a:t>23/04/2026</a:t>
            </a:fld>
            <a:endParaRPr lang="en-GB"/>
          </a:p>
        </p:txBody>
      </p:sp>
      <p:sp>
        <p:nvSpPr>
          <p:cNvPr id="5" name="Footer Placeholder 4">
            <a:extLst>
              <a:ext uri="{FF2B5EF4-FFF2-40B4-BE49-F238E27FC236}">
                <a16:creationId xmlns:a16="http://schemas.microsoft.com/office/drawing/2014/main" id="{CEC95035-5FD7-C408-ED1F-C9B30AEB09D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D745F05-3243-8726-764C-B9F7B5DB3FF0}"/>
              </a:ext>
            </a:extLst>
          </p:cNvPr>
          <p:cNvSpPr>
            <a:spLocks noGrp="1"/>
          </p:cNvSpPr>
          <p:nvPr>
            <p:ph type="sldNum" sz="quarter" idx="12"/>
          </p:nvPr>
        </p:nvSpPr>
        <p:spPr/>
        <p:txBody>
          <a:bodyPr/>
          <a:lstStyle/>
          <a:p>
            <a:fld id="{18CA7DB1-E485-460B-A4F8-ABF16A9C1EA7}" type="slidenum">
              <a:rPr lang="en-GB" smtClean="0"/>
              <a:t>‹#›</a:t>
            </a:fld>
            <a:endParaRPr lang="en-GB"/>
          </a:p>
        </p:txBody>
      </p:sp>
    </p:spTree>
    <p:extLst>
      <p:ext uri="{BB962C8B-B14F-4D97-AF65-F5344CB8AC3E}">
        <p14:creationId xmlns:p14="http://schemas.microsoft.com/office/powerpoint/2010/main" val="3857313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5739F-8267-D61E-63E0-C213CA26F30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D424CE2-F333-534D-C6A5-48BA52D12E3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4BD24C-9B15-CFCF-C1AF-5B98E28F08FE}"/>
              </a:ext>
            </a:extLst>
          </p:cNvPr>
          <p:cNvSpPr>
            <a:spLocks noGrp="1"/>
          </p:cNvSpPr>
          <p:nvPr>
            <p:ph type="dt" sz="half" idx="10"/>
          </p:nvPr>
        </p:nvSpPr>
        <p:spPr/>
        <p:txBody>
          <a:bodyPr/>
          <a:lstStyle/>
          <a:p>
            <a:fld id="{4884F66B-9FF0-4131-85EC-AB5ECD5875D2}" type="datetimeFigureOut">
              <a:rPr lang="en-GB" smtClean="0"/>
              <a:t>23/04/2026</a:t>
            </a:fld>
            <a:endParaRPr lang="en-GB"/>
          </a:p>
        </p:txBody>
      </p:sp>
      <p:sp>
        <p:nvSpPr>
          <p:cNvPr id="5" name="Footer Placeholder 4">
            <a:extLst>
              <a:ext uri="{FF2B5EF4-FFF2-40B4-BE49-F238E27FC236}">
                <a16:creationId xmlns:a16="http://schemas.microsoft.com/office/drawing/2014/main" id="{C9C3EF71-0293-ABCC-AB27-241FE299D9A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454619-BDCB-6B8E-3CC2-2FE2F8451260}"/>
              </a:ext>
            </a:extLst>
          </p:cNvPr>
          <p:cNvSpPr>
            <a:spLocks noGrp="1"/>
          </p:cNvSpPr>
          <p:nvPr>
            <p:ph type="sldNum" sz="quarter" idx="12"/>
          </p:nvPr>
        </p:nvSpPr>
        <p:spPr/>
        <p:txBody>
          <a:bodyPr/>
          <a:lstStyle/>
          <a:p>
            <a:fld id="{18CA7DB1-E485-460B-A4F8-ABF16A9C1EA7}" type="slidenum">
              <a:rPr lang="en-GB" smtClean="0"/>
              <a:t>‹#›</a:t>
            </a:fld>
            <a:endParaRPr lang="en-GB"/>
          </a:p>
        </p:txBody>
      </p:sp>
    </p:spTree>
    <p:extLst>
      <p:ext uri="{BB962C8B-B14F-4D97-AF65-F5344CB8AC3E}">
        <p14:creationId xmlns:p14="http://schemas.microsoft.com/office/powerpoint/2010/main" val="1567991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4C0F8-3BA7-9EF3-4EA0-8F3E1EC85F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DDA7EAA-0E33-B2E7-F27E-9F4F94A0FD6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00BC5-AED9-4902-9675-80A82F965C20}"/>
              </a:ext>
            </a:extLst>
          </p:cNvPr>
          <p:cNvSpPr>
            <a:spLocks noGrp="1"/>
          </p:cNvSpPr>
          <p:nvPr>
            <p:ph type="dt" sz="half" idx="10"/>
          </p:nvPr>
        </p:nvSpPr>
        <p:spPr/>
        <p:txBody>
          <a:bodyPr/>
          <a:lstStyle/>
          <a:p>
            <a:fld id="{4884F66B-9FF0-4131-85EC-AB5ECD5875D2}" type="datetimeFigureOut">
              <a:rPr lang="en-GB" smtClean="0"/>
              <a:t>23/04/2026</a:t>
            </a:fld>
            <a:endParaRPr lang="en-GB"/>
          </a:p>
        </p:txBody>
      </p:sp>
      <p:sp>
        <p:nvSpPr>
          <p:cNvPr id="5" name="Footer Placeholder 4">
            <a:extLst>
              <a:ext uri="{FF2B5EF4-FFF2-40B4-BE49-F238E27FC236}">
                <a16:creationId xmlns:a16="http://schemas.microsoft.com/office/drawing/2014/main" id="{5E3C5D37-02F7-8640-EFD9-7F4FC33F0ED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050232A-BBA9-6773-DCE8-AFA4B0153D40}"/>
              </a:ext>
            </a:extLst>
          </p:cNvPr>
          <p:cNvSpPr>
            <a:spLocks noGrp="1"/>
          </p:cNvSpPr>
          <p:nvPr>
            <p:ph type="sldNum" sz="quarter" idx="12"/>
          </p:nvPr>
        </p:nvSpPr>
        <p:spPr/>
        <p:txBody>
          <a:bodyPr/>
          <a:lstStyle/>
          <a:p>
            <a:fld id="{18CA7DB1-E485-460B-A4F8-ABF16A9C1EA7}" type="slidenum">
              <a:rPr lang="en-GB" smtClean="0"/>
              <a:t>‹#›</a:t>
            </a:fld>
            <a:endParaRPr lang="en-GB"/>
          </a:p>
        </p:txBody>
      </p:sp>
    </p:spTree>
    <p:extLst>
      <p:ext uri="{BB962C8B-B14F-4D97-AF65-F5344CB8AC3E}">
        <p14:creationId xmlns:p14="http://schemas.microsoft.com/office/powerpoint/2010/main" val="21870003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56ACE-B96A-2474-461D-F32D6C8ED74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6DCD37F-C43E-F244-1F88-98637E9F9FB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FF2E18F-28E1-6A98-A89A-71A68E5B0C1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E45D3F2-6885-6808-9243-B3B7BF2F9D69}"/>
              </a:ext>
            </a:extLst>
          </p:cNvPr>
          <p:cNvSpPr>
            <a:spLocks noGrp="1"/>
          </p:cNvSpPr>
          <p:nvPr>
            <p:ph type="dt" sz="half" idx="10"/>
          </p:nvPr>
        </p:nvSpPr>
        <p:spPr/>
        <p:txBody>
          <a:bodyPr/>
          <a:lstStyle/>
          <a:p>
            <a:fld id="{4884F66B-9FF0-4131-85EC-AB5ECD5875D2}" type="datetimeFigureOut">
              <a:rPr lang="en-GB" smtClean="0"/>
              <a:t>23/04/2026</a:t>
            </a:fld>
            <a:endParaRPr lang="en-GB"/>
          </a:p>
        </p:txBody>
      </p:sp>
      <p:sp>
        <p:nvSpPr>
          <p:cNvPr id="6" name="Footer Placeholder 5">
            <a:extLst>
              <a:ext uri="{FF2B5EF4-FFF2-40B4-BE49-F238E27FC236}">
                <a16:creationId xmlns:a16="http://schemas.microsoft.com/office/drawing/2014/main" id="{212C5724-9205-0354-FE4E-DD0D8D8A62A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3B65D28-973F-E7FC-A7DE-21E763F80B0D}"/>
              </a:ext>
            </a:extLst>
          </p:cNvPr>
          <p:cNvSpPr>
            <a:spLocks noGrp="1"/>
          </p:cNvSpPr>
          <p:nvPr>
            <p:ph type="sldNum" sz="quarter" idx="12"/>
          </p:nvPr>
        </p:nvSpPr>
        <p:spPr/>
        <p:txBody>
          <a:bodyPr/>
          <a:lstStyle/>
          <a:p>
            <a:fld id="{18CA7DB1-E485-460B-A4F8-ABF16A9C1EA7}" type="slidenum">
              <a:rPr lang="en-GB" smtClean="0"/>
              <a:t>‹#›</a:t>
            </a:fld>
            <a:endParaRPr lang="en-GB"/>
          </a:p>
        </p:txBody>
      </p:sp>
    </p:spTree>
    <p:extLst>
      <p:ext uri="{BB962C8B-B14F-4D97-AF65-F5344CB8AC3E}">
        <p14:creationId xmlns:p14="http://schemas.microsoft.com/office/powerpoint/2010/main" val="3845581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91BC7-A3EF-EA48-62D4-6A1217AFD8F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C4FAA12-4A5E-52A1-8151-02F9198CC1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ABBBB8A-4F01-E758-05BD-94ED53B3032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EAEAE0E-8D7E-D58E-0E1A-ED2B20A56D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68A196-88E4-DDE9-02D4-99F46916DB6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030ED36-B2BF-883D-DFFC-CC3BEC3EEA4D}"/>
              </a:ext>
            </a:extLst>
          </p:cNvPr>
          <p:cNvSpPr>
            <a:spLocks noGrp="1"/>
          </p:cNvSpPr>
          <p:nvPr>
            <p:ph type="dt" sz="half" idx="10"/>
          </p:nvPr>
        </p:nvSpPr>
        <p:spPr/>
        <p:txBody>
          <a:bodyPr/>
          <a:lstStyle/>
          <a:p>
            <a:fld id="{4884F66B-9FF0-4131-85EC-AB5ECD5875D2}" type="datetimeFigureOut">
              <a:rPr lang="en-GB" smtClean="0"/>
              <a:t>23/04/2026</a:t>
            </a:fld>
            <a:endParaRPr lang="en-GB"/>
          </a:p>
        </p:txBody>
      </p:sp>
      <p:sp>
        <p:nvSpPr>
          <p:cNvPr id="8" name="Footer Placeholder 7">
            <a:extLst>
              <a:ext uri="{FF2B5EF4-FFF2-40B4-BE49-F238E27FC236}">
                <a16:creationId xmlns:a16="http://schemas.microsoft.com/office/drawing/2014/main" id="{A600CE67-51EC-FB27-C10C-5C79A6D4328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E5BE3F6-D80D-D94F-93D0-B38E46FAD476}"/>
              </a:ext>
            </a:extLst>
          </p:cNvPr>
          <p:cNvSpPr>
            <a:spLocks noGrp="1"/>
          </p:cNvSpPr>
          <p:nvPr>
            <p:ph type="sldNum" sz="quarter" idx="12"/>
          </p:nvPr>
        </p:nvSpPr>
        <p:spPr/>
        <p:txBody>
          <a:bodyPr/>
          <a:lstStyle/>
          <a:p>
            <a:fld id="{18CA7DB1-E485-460B-A4F8-ABF16A9C1EA7}" type="slidenum">
              <a:rPr lang="en-GB" smtClean="0"/>
              <a:t>‹#›</a:t>
            </a:fld>
            <a:endParaRPr lang="en-GB"/>
          </a:p>
        </p:txBody>
      </p:sp>
    </p:spTree>
    <p:extLst>
      <p:ext uri="{BB962C8B-B14F-4D97-AF65-F5344CB8AC3E}">
        <p14:creationId xmlns:p14="http://schemas.microsoft.com/office/powerpoint/2010/main" val="481971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3D2A4-10E5-6B97-5DC4-747F728D41A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C20DE87-097A-398B-3A04-F71E11DE3B80}"/>
              </a:ext>
            </a:extLst>
          </p:cNvPr>
          <p:cNvSpPr>
            <a:spLocks noGrp="1"/>
          </p:cNvSpPr>
          <p:nvPr>
            <p:ph type="dt" sz="half" idx="10"/>
          </p:nvPr>
        </p:nvSpPr>
        <p:spPr/>
        <p:txBody>
          <a:bodyPr/>
          <a:lstStyle/>
          <a:p>
            <a:fld id="{4884F66B-9FF0-4131-85EC-AB5ECD5875D2}" type="datetimeFigureOut">
              <a:rPr lang="en-GB" smtClean="0"/>
              <a:t>23/04/2026</a:t>
            </a:fld>
            <a:endParaRPr lang="en-GB"/>
          </a:p>
        </p:txBody>
      </p:sp>
      <p:sp>
        <p:nvSpPr>
          <p:cNvPr id="4" name="Footer Placeholder 3">
            <a:extLst>
              <a:ext uri="{FF2B5EF4-FFF2-40B4-BE49-F238E27FC236}">
                <a16:creationId xmlns:a16="http://schemas.microsoft.com/office/drawing/2014/main" id="{6E330502-E92F-FF9A-E542-2C62748F46D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8FED566-59FE-1BA4-F242-7D9D20C35EE5}"/>
              </a:ext>
            </a:extLst>
          </p:cNvPr>
          <p:cNvSpPr>
            <a:spLocks noGrp="1"/>
          </p:cNvSpPr>
          <p:nvPr>
            <p:ph type="sldNum" sz="quarter" idx="12"/>
          </p:nvPr>
        </p:nvSpPr>
        <p:spPr/>
        <p:txBody>
          <a:bodyPr/>
          <a:lstStyle/>
          <a:p>
            <a:fld id="{18CA7DB1-E485-460B-A4F8-ABF16A9C1EA7}" type="slidenum">
              <a:rPr lang="en-GB" smtClean="0"/>
              <a:t>‹#›</a:t>
            </a:fld>
            <a:endParaRPr lang="en-GB"/>
          </a:p>
        </p:txBody>
      </p:sp>
    </p:spTree>
    <p:extLst>
      <p:ext uri="{BB962C8B-B14F-4D97-AF65-F5344CB8AC3E}">
        <p14:creationId xmlns:p14="http://schemas.microsoft.com/office/powerpoint/2010/main" val="23818014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9FD6DBA-1750-4D73-A9D5-ACC69BAA00ED}"/>
              </a:ext>
            </a:extLst>
          </p:cNvPr>
          <p:cNvSpPr>
            <a:spLocks noGrp="1"/>
          </p:cNvSpPr>
          <p:nvPr>
            <p:ph type="dt" sz="half" idx="10"/>
          </p:nvPr>
        </p:nvSpPr>
        <p:spPr/>
        <p:txBody>
          <a:bodyPr/>
          <a:lstStyle/>
          <a:p>
            <a:fld id="{4884F66B-9FF0-4131-85EC-AB5ECD5875D2}" type="datetimeFigureOut">
              <a:rPr lang="en-GB" smtClean="0"/>
              <a:t>23/04/2026</a:t>
            </a:fld>
            <a:endParaRPr lang="en-GB"/>
          </a:p>
        </p:txBody>
      </p:sp>
      <p:sp>
        <p:nvSpPr>
          <p:cNvPr id="3" name="Footer Placeholder 2">
            <a:extLst>
              <a:ext uri="{FF2B5EF4-FFF2-40B4-BE49-F238E27FC236}">
                <a16:creationId xmlns:a16="http://schemas.microsoft.com/office/drawing/2014/main" id="{F4A1FFFD-2F49-EE3B-CCBF-837D533D9C8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497A7E3-4170-4C2B-E645-B6AB512766DD}"/>
              </a:ext>
            </a:extLst>
          </p:cNvPr>
          <p:cNvSpPr>
            <a:spLocks noGrp="1"/>
          </p:cNvSpPr>
          <p:nvPr>
            <p:ph type="sldNum" sz="quarter" idx="12"/>
          </p:nvPr>
        </p:nvSpPr>
        <p:spPr/>
        <p:txBody>
          <a:bodyPr/>
          <a:lstStyle/>
          <a:p>
            <a:fld id="{18CA7DB1-E485-460B-A4F8-ABF16A9C1EA7}" type="slidenum">
              <a:rPr lang="en-GB" smtClean="0"/>
              <a:t>‹#›</a:t>
            </a:fld>
            <a:endParaRPr lang="en-GB"/>
          </a:p>
        </p:txBody>
      </p:sp>
    </p:spTree>
    <p:extLst>
      <p:ext uri="{BB962C8B-B14F-4D97-AF65-F5344CB8AC3E}">
        <p14:creationId xmlns:p14="http://schemas.microsoft.com/office/powerpoint/2010/main" val="827395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DAA97-92D7-C94A-B755-5CA345A77A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778995E-8871-EAC1-2C37-77B77BF4B5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1C7AC29-04C6-A42B-84FD-79686533C7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CEAE1C-103B-7E23-D3F5-B85E7766F4F6}"/>
              </a:ext>
            </a:extLst>
          </p:cNvPr>
          <p:cNvSpPr>
            <a:spLocks noGrp="1"/>
          </p:cNvSpPr>
          <p:nvPr>
            <p:ph type="dt" sz="half" idx="10"/>
          </p:nvPr>
        </p:nvSpPr>
        <p:spPr/>
        <p:txBody>
          <a:bodyPr/>
          <a:lstStyle/>
          <a:p>
            <a:fld id="{4884F66B-9FF0-4131-85EC-AB5ECD5875D2}" type="datetimeFigureOut">
              <a:rPr lang="en-GB" smtClean="0"/>
              <a:t>23/04/2026</a:t>
            </a:fld>
            <a:endParaRPr lang="en-GB"/>
          </a:p>
        </p:txBody>
      </p:sp>
      <p:sp>
        <p:nvSpPr>
          <p:cNvPr id="6" name="Footer Placeholder 5">
            <a:extLst>
              <a:ext uri="{FF2B5EF4-FFF2-40B4-BE49-F238E27FC236}">
                <a16:creationId xmlns:a16="http://schemas.microsoft.com/office/drawing/2014/main" id="{5BF7DFD6-5FD8-AE6A-7EC6-64571A880E9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CCF2BEE-B8A9-739A-57DE-802DE780130E}"/>
              </a:ext>
            </a:extLst>
          </p:cNvPr>
          <p:cNvSpPr>
            <a:spLocks noGrp="1"/>
          </p:cNvSpPr>
          <p:nvPr>
            <p:ph type="sldNum" sz="quarter" idx="12"/>
          </p:nvPr>
        </p:nvSpPr>
        <p:spPr/>
        <p:txBody>
          <a:bodyPr/>
          <a:lstStyle/>
          <a:p>
            <a:fld id="{18CA7DB1-E485-460B-A4F8-ABF16A9C1EA7}" type="slidenum">
              <a:rPr lang="en-GB" smtClean="0"/>
              <a:t>‹#›</a:t>
            </a:fld>
            <a:endParaRPr lang="en-GB"/>
          </a:p>
        </p:txBody>
      </p:sp>
    </p:spTree>
    <p:extLst>
      <p:ext uri="{BB962C8B-B14F-4D97-AF65-F5344CB8AC3E}">
        <p14:creationId xmlns:p14="http://schemas.microsoft.com/office/powerpoint/2010/main" val="2409547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6F6BC-EA6C-361A-643A-0ACFC1B324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F779F5A-A12A-4B04-589E-56F34A8F6E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2B0B32F-46E3-FEF2-178F-83C9B1B6DF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6D5BC2-0506-DB36-BEDC-C6A63BC3E2E5}"/>
              </a:ext>
            </a:extLst>
          </p:cNvPr>
          <p:cNvSpPr>
            <a:spLocks noGrp="1"/>
          </p:cNvSpPr>
          <p:nvPr>
            <p:ph type="dt" sz="half" idx="10"/>
          </p:nvPr>
        </p:nvSpPr>
        <p:spPr/>
        <p:txBody>
          <a:bodyPr/>
          <a:lstStyle/>
          <a:p>
            <a:fld id="{4884F66B-9FF0-4131-85EC-AB5ECD5875D2}" type="datetimeFigureOut">
              <a:rPr lang="en-GB" smtClean="0"/>
              <a:t>23/04/2026</a:t>
            </a:fld>
            <a:endParaRPr lang="en-GB"/>
          </a:p>
        </p:txBody>
      </p:sp>
      <p:sp>
        <p:nvSpPr>
          <p:cNvPr id="6" name="Footer Placeholder 5">
            <a:extLst>
              <a:ext uri="{FF2B5EF4-FFF2-40B4-BE49-F238E27FC236}">
                <a16:creationId xmlns:a16="http://schemas.microsoft.com/office/drawing/2014/main" id="{5A6FAE33-5978-603C-AD4E-ACC6135EF94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0B14E3C-4A76-C7F6-B8B1-EA95DFEAE746}"/>
              </a:ext>
            </a:extLst>
          </p:cNvPr>
          <p:cNvSpPr>
            <a:spLocks noGrp="1"/>
          </p:cNvSpPr>
          <p:nvPr>
            <p:ph type="sldNum" sz="quarter" idx="12"/>
          </p:nvPr>
        </p:nvSpPr>
        <p:spPr/>
        <p:txBody>
          <a:bodyPr/>
          <a:lstStyle/>
          <a:p>
            <a:fld id="{18CA7DB1-E485-460B-A4F8-ABF16A9C1EA7}" type="slidenum">
              <a:rPr lang="en-GB" smtClean="0"/>
              <a:t>‹#›</a:t>
            </a:fld>
            <a:endParaRPr lang="en-GB"/>
          </a:p>
        </p:txBody>
      </p:sp>
    </p:spTree>
    <p:extLst>
      <p:ext uri="{BB962C8B-B14F-4D97-AF65-F5344CB8AC3E}">
        <p14:creationId xmlns:p14="http://schemas.microsoft.com/office/powerpoint/2010/main" val="38798920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8467F8-707C-66C2-3C47-7A8CAD833D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7FFD7C4-92A0-83F2-DB57-528AC0FBF6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E401E32-D3D6-2866-F869-E4F3578C33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884F66B-9FF0-4131-85EC-AB5ECD5875D2}" type="datetimeFigureOut">
              <a:rPr lang="en-GB" smtClean="0"/>
              <a:t>23/04/2026</a:t>
            </a:fld>
            <a:endParaRPr lang="en-GB"/>
          </a:p>
        </p:txBody>
      </p:sp>
      <p:sp>
        <p:nvSpPr>
          <p:cNvPr id="5" name="Footer Placeholder 4">
            <a:extLst>
              <a:ext uri="{FF2B5EF4-FFF2-40B4-BE49-F238E27FC236}">
                <a16:creationId xmlns:a16="http://schemas.microsoft.com/office/drawing/2014/main" id="{77DDFADB-300E-78BC-0634-B987430D51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19C651E8-8308-B55F-410D-18435AED80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8CA7DB1-E485-460B-A4F8-ABF16A9C1EA7}" type="slidenum">
              <a:rPr lang="en-GB" smtClean="0"/>
              <a:t>‹#›</a:t>
            </a:fld>
            <a:endParaRPr lang="en-GB"/>
          </a:p>
        </p:txBody>
      </p:sp>
    </p:spTree>
    <p:extLst>
      <p:ext uri="{BB962C8B-B14F-4D97-AF65-F5344CB8AC3E}">
        <p14:creationId xmlns:p14="http://schemas.microsoft.com/office/powerpoint/2010/main" val="14334114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png"/><Relationship Id="rId7" Type="http://schemas.openxmlformats.org/officeDocument/2006/relationships/diagramColors" Target="../diagrams/colors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4.xml.rels><?xml version="1.0" encoding="UTF-8" standalone="yes"?>
<Relationships xmlns="http://schemas.openxmlformats.org/package/2006/relationships"><Relationship Id="rId8" Type="http://schemas.microsoft.com/office/2007/relationships/diagramDrawing" Target="../diagrams/drawing3.xml"/><Relationship Id="rId13" Type="http://schemas.openxmlformats.org/officeDocument/2006/relationships/image" Target="../media/image9.png"/><Relationship Id="rId3" Type="http://schemas.openxmlformats.org/officeDocument/2006/relationships/image" Target="../media/image4.jpg"/><Relationship Id="rId7" Type="http://schemas.openxmlformats.org/officeDocument/2006/relationships/diagramColors" Target="../diagrams/colors3.xml"/><Relationship Id="rId12"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3.xml"/><Relationship Id="rId11" Type="http://schemas.openxmlformats.org/officeDocument/2006/relationships/image" Target="../media/image7.png"/><Relationship Id="rId5" Type="http://schemas.openxmlformats.org/officeDocument/2006/relationships/diagramLayout" Target="../diagrams/layout3.xml"/><Relationship Id="rId10" Type="http://schemas.openxmlformats.org/officeDocument/2006/relationships/image" Target="../media/image6.png"/><Relationship Id="rId4" Type="http://schemas.openxmlformats.org/officeDocument/2006/relationships/diagramData" Target="../diagrams/data3.xml"/><Relationship Id="rId9" Type="http://schemas.openxmlformats.org/officeDocument/2006/relationships/image" Target="../media/image5.png"/><Relationship Id="rId1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1.png"/><Relationship Id="rId7" Type="http://schemas.openxmlformats.org/officeDocument/2006/relationships/diagramColors" Target="../diagrams/colors4.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4.xml"/><Relationship Id="rId11" Type="http://schemas.openxmlformats.org/officeDocument/2006/relationships/image" Target="../media/image14.png"/><Relationship Id="rId5" Type="http://schemas.openxmlformats.org/officeDocument/2006/relationships/diagramLayout" Target="../diagrams/layout4.xml"/><Relationship Id="rId10" Type="http://schemas.openxmlformats.org/officeDocument/2006/relationships/image" Target="../media/image13.png"/><Relationship Id="rId4" Type="http://schemas.openxmlformats.org/officeDocument/2006/relationships/diagramData" Target="../diagrams/data4.xml"/><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5.png"/><Relationship Id="rId7" Type="http://schemas.openxmlformats.org/officeDocument/2006/relationships/diagramColors" Target="../diagrams/colors5.xml"/><Relationship Id="rId12"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5.xml"/><Relationship Id="rId11" Type="http://schemas.openxmlformats.org/officeDocument/2006/relationships/image" Target="../media/image18.png"/><Relationship Id="rId5" Type="http://schemas.openxmlformats.org/officeDocument/2006/relationships/diagramLayout" Target="../diagrams/layout5.xml"/><Relationship Id="rId10" Type="http://schemas.openxmlformats.org/officeDocument/2006/relationships/image" Target="../media/image17.png"/><Relationship Id="rId4" Type="http://schemas.openxmlformats.org/officeDocument/2006/relationships/diagramData" Target="../diagrams/data5.xml"/><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20.jpg"/><Relationship Id="rId7" Type="http://schemas.openxmlformats.org/officeDocument/2006/relationships/diagramColors" Target="../diagrams/colors6.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10" Type="http://schemas.openxmlformats.org/officeDocument/2006/relationships/image" Target="../media/image22.png"/><Relationship Id="rId4" Type="http://schemas.openxmlformats.org/officeDocument/2006/relationships/diagramData" Target="../diagrams/data6.xml"/><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2.png"/><Relationship Id="rId7" Type="http://schemas.openxmlformats.org/officeDocument/2006/relationships/diagramColors" Target="../diagrams/colors7.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10" Type="http://schemas.openxmlformats.org/officeDocument/2006/relationships/hyperlink" Target="http://www.future-software.co.uk/" TargetMode="External"/><Relationship Id="rId4" Type="http://schemas.openxmlformats.org/officeDocument/2006/relationships/diagramData" Target="../diagrams/data7.xml"/><Relationship Id="rId9" Type="http://schemas.openxmlformats.org/officeDocument/2006/relationships/hyperlink" Target="mailto:sales@future-software.co.u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devices with cloud icons&#10;&#10;AI-generated content may be incorrect.">
            <a:extLst>
              <a:ext uri="{FF2B5EF4-FFF2-40B4-BE49-F238E27FC236}">
                <a16:creationId xmlns:a16="http://schemas.microsoft.com/office/drawing/2014/main" id="{4FBC8A9D-B7D0-127A-496E-5A68C087FD08}"/>
              </a:ext>
            </a:extLst>
          </p:cNvPr>
          <p:cNvPicPr>
            <a:picLocks noChangeAspect="1"/>
          </p:cNvPicPr>
          <p:nvPr/>
        </p:nvPicPr>
        <p:blipFill rotWithShape="1">
          <a:blip r:embed="rId2"/>
          <a:srcRect r="15755" b="2"/>
          <a:stretch>
            <a:fillRect/>
          </a:stretch>
        </p:blipFill>
        <p:spPr>
          <a:xfrm>
            <a:off x="2522358" y="10"/>
            <a:ext cx="9669642" cy="6857990"/>
          </a:xfrm>
          <a:prstGeom prst="rect">
            <a:avLst/>
          </a:prstGeom>
        </p:spPr>
      </p:pic>
      <p:sp>
        <p:nvSpPr>
          <p:cNvPr id="2" name="Title 1">
            <a:extLst>
              <a:ext uri="{FF2B5EF4-FFF2-40B4-BE49-F238E27FC236}">
                <a16:creationId xmlns:a16="http://schemas.microsoft.com/office/drawing/2014/main" id="{DD0557C1-6741-8092-D63D-B0800B979492}"/>
              </a:ext>
            </a:extLst>
          </p:cNvPr>
          <p:cNvSpPr>
            <a:spLocks noGrp="1"/>
          </p:cNvSpPr>
          <p:nvPr>
            <p:ph type="ctrTitle"/>
          </p:nvPr>
        </p:nvSpPr>
        <p:spPr>
          <a:xfrm>
            <a:off x="952228" y="616231"/>
            <a:ext cx="3973385" cy="891482"/>
          </a:xfrm>
          <a:noFill/>
        </p:spPr>
        <p:txBody>
          <a:bodyPr vert="horz" lIns="91440" tIns="45720" rIns="91440" bIns="45720" rtlCol="0" anchor="b">
            <a:normAutofit/>
          </a:bodyPr>
          <a:lstStyle/>
          <a:p>
            <a:pPr algn="l"/>
            <a:r>
              <a:rPr lang="en-US" sz="4000" b="1" dirty="0">
                <a:solidFill>
                  <a:schemeClr val="tx2">
                    <a:lumMod val="50000"/>
                    <a:lumOff val="50000"/>
                  </a:schemeClr>
                </a:solidFill>
              </a:rPr>
              <a:t>FUTURE</a:t>
            </a:r>
            <a:r>
              <a:rPr lang="en-US" sz="4000" dirty="0">
                <a:solidFill>
                  <a:schemeClr val="bg2">
                    <a:lumMod val="50000"/>
                  </a:schemeClr>
                </a:solidFill>
              </a:rPr>
              <a:t>Software</a:t>
            </a:r>
          </a:p>
        </p:txBody>
      </p:sp>
      <p:sp>
        <p:nvSpPr>
          <p:cNvPr id="5" name="Subtitle 2">
            <a:extLst>
              <a:ext uri="{FF2B5EF4-FFF2-40B4-BE49-F238E27FC236}">
                <a16:creationId xmlns:a16="http://schemas.microsoft.com/office/drawing/2014/main" id="{2457A197-E799-9F78-BA90-7D291B244E05}"/>
              </a:ext>
            </a:extLst>
          </p:cNvPr>
          <p:cNvSpPr txBox="1">
            <a:spLocks/>
          </p:cNvSpPr>
          <p:nvPr/>
        </p:nvSpPr>
        <p:spPr>
          <a:xfrm>
            <a:off x="952228" y="6003354"/>
            <a:ext cx="5618020" cy="55764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b="1">
                <a:solidFill>
                  <a:schemeClr val="tx2">
                    <a:lumMod val="50000"/>
                    <a:lumOff val="50000"/>
                  </a:schemeClr>
                </a:solidFill>
              </a:rPr>
              <a:t>FUTURE</a:t>
            </a:r>
            <a:r>
              <a:rPr lang="en-US" sz="2000">
                <a:solidFill>
                  <a:schemeClr val="bg2">
                    <a:lumMod val="50000"/>
                  </a:schemeClr>
                </a:solidFill>
              </a:rPr>
              <a:t>Software</a:t>
            </a:r>
            <a:r>
              <a:rPr lang="en-GB" sz="2000" dirty="0">
                <a:solidFill>
                  <a:schemeClr val="bg2">
                    <a:lumMod val="50000"/>
                  </a:schemeClr>
                </a:solidFill>
              </a:rPr>
              <a:t> Sales</a:t>
            </a:r>
            <a:endParaRPr lang="en-GB" sz="2000" dirty="0"/>
          </a:p>
        </p:txBody>
      </p:sp>
      <p:sp>
        <p:nvSpPr>
          <p:cNvPr id="6" name="Subtitle 2">
            <a:extLst>
              <a:ext uri="{FF2B5EF4-FFF2-40B4-BE49-F238E27FC236}">
                <a16:creationId xmlns:a16="http://schemas.microsoft.com/office/drawing/2014/main" id="{344E4541-D5A0-54F8-1D9C-E9F43D57EF88}"/>
              </a:ext>
            </a:extLst>
          </p:cNvPr>
          <p:cNvSpPr txBox="1">
            <a:spLocks/>
          </p:cNvSpPr>
          <p:nvPr/>
        </p:nvSpPr>
        <p:spPr>
          <a:xfrm>
            <a:off x="5547833" y="6003354"/>
            <a:ext cx="5618020" cy="55764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2000" b="1" dirty="0">
                <a:solidFill>
                  <a:schemeClr val="tx2">
                    <a:lumMod val="50000"/>
                    <a:lumOff val="50000"/>
                  </a:schemeClr>
                </a:solidFill>
              </a:rPr>
              <a:t>FUTURE</a:t>
            </a:r>
            <a:r>
              <a:rPr lang="en-US" sz="2000" dirty="0">
                <a:solidFill>
                  <a:schemeClr val="bg2">
                    <a:lumMod val="50000"/>
                  </a:schemeClr>
                </a:solidFill>
              </a:rPr>
              <a:t>Software</a:t>
            </a:r>
            <a:endParaRPr lang="en-GB" sz="2000" dirty="0"/>
          </a:p>
        </p:txBody>
      </p:sp>
      <p:sp>
        <p:nvSpPr>
          <p:cNvPr id="7" name="Subtitle 2">
            <a:extLst>
              <a:ext uri="{FF2B5EF4-FFF2-40B4-BE49-F238E27FC236}">
                <a16:creationId xmlns:a16="http://schemas.microsoft.com/office/drawing/2014/main" id="{46E151F2-9659-1AE9-B1A4-A0C6FCA85BF3}"/>
              </a:ext>
            </a:extLst>
          </p:cNvPr>
          <p:cNvSpPr>
            <a:spLocks noGrp="1"/>
          </p:cNvSpPr>
          <p:nvPr/>
        </p:nvSpPr>
        <p:spPr>
          <a:xfrm>
            <a:off x="1003652" y="1507713"/>
            <a:ext cx="6792341" cy="1485319"/>
          </a:xfrm>
          <a:prstGeom prst="rect">
            <a:avLst/>
          </a:prstGeom>
          <a:noFill/>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2">
                    <a:lumMod val="7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bg2">
                    <a:lumMod val="7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bg2">
                    <a:lumMod val="7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bg2">
                    <a:lumMod val="7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bg2">
                    <a:lumMod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dirty="0">
                <a:solidFill>
                  <a:schemeClr val="bg2">
                    <a:lumMod val="50000"/>
                  </a:schemeClr>
                </a:solidFill>
              </a:rPr>
              <a:t>Consultancy</a:t>
            </a:r>
          </a:p>
          <a:p>
            <a:pPr algn="l"/>
            <a:r>
              <a:rPr lang="en-US" dirty="0">
                <a:solidFill>
                  <a:schemeClr val="bg2">
                    <a:lumMod val="50000"/>
                  </a:schemeClr>
                </a:solidFill>
              </a:rPr>
              <a:t>Forensics</a:t>
            </a:r>
          </a:p>
          <a:p>
            <a:pPr algn="l"/>
            <a:r>
              <a:rPr lang="en-US" dirty="0">
                <a:solidFill>
                  <a:schemeClr val="bg2">
                    <a:lumMod val="50000"/>
                  </a:schemeClr>
                </a:solidFill>
              </a:rPr>
              <a:t>Development</a:t>
            </a:r>
          </a:p>
          <a:p>
            <a:pPr algn="l"/>
            <a:r>
              <a:rPr lang="en-US" dirty="0">
                <a:solidFill>
                  <a:schemeClr val="bg2">
                    <a:lumMod val="50000"/>
                  </a:schemeClr>
                </a:solidFill>
              </a:rPr>
              <a:t>Products</a:t>
            </a:r>
          </a:p>
          <a:p>
            <a:pPr algn="l"/>
            <a:endParaRPr lang="en-US" dirty="0"/>
          </a:p>
        </p:txBody>
      </p:sp>
    </p:spTree>
    <p:extLst>
      <p:ext uri="{BB962C8B-B14F-4D97-AF65-F5344CB8AC3E}">
        <p14:creationId xmlns:p14="http://schemas.microsoft.com/office/powerpoint/2010/main" val="7785357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3000" b="-23000"/>
          </a:stretch>
        </a:blipFill>
        <a:effectLst/>
      </p:bgPr>
    </p:bg>
    <p:spTree>
      <p:nvGrpSpPr>
        <p:cNvPr id="1" name="">
          <a:extLst>
            <a:ext uri="{FF2B5EF4-FFF2-40B4-BE49-F238E27FC236}">
              <a16:creationId xmlns:a16="http://schemas.microsoft.com/office/drawing/2014/main" id="{5BFDD859-D961-87DB-5F63-E9F2C15770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E17D2C-0DFE-7D5A-ADD5-B0366BBD9E7A}"/>
              </a:ext>
            </a:extLst>
          </p:cNvPr>
          <p:cNvSpPr>
            <a:spLocks noGrp="1"/>
          </p:cNvSpPr>
          <p:nvPr>
            <p:ph type="title"/>
          </p:nvPr>
        </p:nvSpPr>
        <p:spPr>
          <a:xfrm>
            <a:off x="742950" y="206155"/>
            <a:ext cx="10515600" cy="1009651"/>
          </a:xfrm>
          <a:ln w="28575">
            <a:noFill/>
          </a:ln>
        </p:spPr>
        <p:txBody>
          <a:bodyPr>
            <a:noAutofit/>
          </a:bodyPr>
          <a:lstStyle/>
          <a:p>
            <a:r>
              <a:rPr lang="en-GB" sz="3200" b="1" dirty="0">
                <a:solidFill>
                  <a:schemeClr val="tx2">
                    <a:lumMod val="50000"/>
                    <a:lumOff val="50000"/>
                  </a:schemeClr>
                </a:solidFill>
              </a:rPr>
              <a:t>FUTURE</a:t>
            </a:r>
            <a:r>
              <a:rPr lang="en-GB" sz="3200" dirty="0">
                <a:solidFill>
                  <a:schemeClr val="bg2">
                    <a:lumMod val="50000"/>
                  </a:schemeClr>
                </a:solidFill>
              </a:rPr>
              <a:t>Software – </a:t>
            </a:r>
            <a:r>
              <a:rPr lang="en-GB" sz="2800" dirty="0">
                <a:solidFill>
                  <a:schemeClr val="bg2">
                    <a:lumMod val="50000"/>
                  </a:schemeClr>
                </a:solidFill>
              </a:rPr>
              <a:t>The Art of Digital Writing</a:t>
            </a:r>
            <a:endParaRPr lang="en-GB" sz="3200" dirty="0">
              <a:solidFill>
                <a:schemeClr val="bg2">
                  <a:lumMod val="50000"/>
                </a:schemeClr>
              </a:solidFill>
            </a:endParaRPr>
          </a:p>
        </p:txBody>
      </p:sp>
      <p:cxnSp>
        <p:nvCxnSpPr>
          <p:cNvPr id="5" name="Straight Connector 4">
            <a:extLst>
              <a:ext uri="{FF2B5EF4-FFF2-40B4-BE49-F238E27FC236}">
                <a16:creationId xmlns:a16="http://schemas.microsoft.com/office/drawing/2014/main" id="{0E56F0B7-AB69-C352-11BD-25A2B627FE57}"/>
              </a:ext>
            </a:extLst>
          </p:cNvPr>
          <p:cNvCxnSpPr>
            <a:cxnSpLocks/>
          </p:cNvCxnSpPr>
          <p:nvPr/>
        </p:nvCxnSpPr>
        <p:spPr>
          <a:xfrm>
            <a:off x="838200" y="998462"/>
            <a:ext cx="3954760" cy="0"/>
          </a:xfrm>
          <a:prstGeom prst="line">
            <a:avLst/>
          </a:prstGeom>
          <a:ln w="114300">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69DDD3C2-C893-9F88-84E8-E9F251692293}"/>
              </a:ext>
            </a:extLst>
          </p:cNvPr>
          <p:cNvCxnSpPr>
            <a:cxnSpLocks/>
          </p:cNvCxnSpPr>
          <p:nvPr/>
        </p:nvCxnSpPr>
        <p:spPr>
          <a:xfrm>
            <a:off x="838200" y="998462"/>
            <a:ext cx="10415717"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023C0F8C-D462-CAF0-3A2B-7E65112D3355}"/>
              </a:ext>
            </a:extLst>
          </p:cNvPr>
          <p:cNvSpPr txBox="1"/>
          <p:nvPr/>
        </p:nvSpPr>
        <p:spPr>
          <a:xfrm>
            <a:off x="5260076" y="6012350"/>
            <a:ext cx="6093724" cy="369332"/>
          </a:xfrm>
          <a:prstGeom prst="rect">
            <a:avLst/>
          </a:prstGeom>
          <a:noFill/>
        </p:spPr>
        <p:txBody>
          <a:bodyPr wrap="square">
            <a:spAutoFit/>
          </a:bodyPr>
          <a:lstStyle/>
          <a:p>
            <a:pPr algn="r"/>
            <a:r>
              <a:rPr lang="en-GB" sz="1800" b="1" dirty="0" err="1">
                <a:solidFill>
                  <a:schemeClr val="tx2">
                    <a:lumMod val="50000"/>
                    <a:lumOff val="50000"/>
                  </a:schemeClr>
                </a:solidFill>
              </a:rPr>
              <a:t>FUTURE</a:t>
            </a:r>
            <a:r>
              <a:rPr lang="en-GB" sz="1800" dirty="0" err="1">
                <a:solidFill>
                  <a:schemeClr val="bg2">
                    <a:lumMod val="50000"/>
                  </a:schemeClr>
                </a:solidFill>
              </a:rPr>
              <a:t>Software</a:t>
            </a:r>
            <a:endParaRPr lang="en-GB" dirty="0"/>
          </a:p>
        </p:txBody>
      </p:sp>
      <p:graphicFrame>
        <p:nvGraphicFramePr>
          <p:cNvPr id="14" name="Diagram 13">
            <a:extLst>
              <a:ext uri="{FF2B5EF4-FFF2-40B4-BE49-F238E27FC236}">
                <a16:creationId xmlns:a16="http://schemas.microsoft.com/office/drawing/2014/main" id="{1436AE3C-F87D-3F3D-A3E9-B126B4247217}"/>
              </a:ext>
            </a:extLst>
          </p:cNvPr>
          <p:cNvGraphicFramePr/>
          <p:nvPr>
            <p:extLst>
              <p:ext uri="{D42A27DB-BD31-4B8C-83A1-F6EECF244321}">
                <p14:modId xmlns:p14="http://schemas.microsoft.com/office/powerpoint/2010/main" val="2170613200"/>
              </p:ext>
            </p:extLst>
          </p:nvPr>
        </p:nvGraphicFramePr>
        <p:xfrm>
          <a:off x="811012" y="1215806"/>
          <a:ext cx="8666943" cy="538415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342974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4000"/>
          </a:stretch>
        </a:blipFill>
        <a:effectLst/>
      </p:bgPr>
    </p:bg>
    <p:spTree>
      <p:nvGrpSpPr>
        <p:cNvPr id="1" name="">
          <a:extLst>
            <a:ext uri="{FF2B5EF4-FFF2-40B4-BE49-F238E27FC236}">
              <a16:creationId xmlns:a16="http://schemas.microsoft.com/office/drawing/2014/main" id="{687BC30F-48B1-60AF-2C2A-CC32A44344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BA5A36-A07B-8724-88C8-58FA668299C7}"/>
              </a:ext>
            </a:extLst>
          </p:cNvPr>
          <p:cNvSpPr>
            <a:spLocks noGrp="1"/>
          </p:cNvSpPr>
          <p:nvPr>
            <p:ph type="title"/>
          </p:nvPr>
        </p:nvSpPr>
        <p:spPr>
          <a:xfrm>
            <a:off x="742950" y="206155"/>
            <a:ext cx="10515600" cy="1009651"/>
          </a:xfrm>
          <a:ln w="28575">
            <a:noFill/>
          </a:ln>
        </p:spPr>
        <p:txBody>
          <a:bodyPr>
            <a:noAutofit/>
          </a:bodyPr>
          <a:lstStyle/>
          <a:p>
            <a:r>
              <a:rPr lang="en-GB" sz="3200" b="1" dirty="0">
                <a:solidFill>
                  <a:schemeClr val="tx2">
                    <a:lumMod val="50000"/>
                    <a:lumOff val="50000"/>
                  </a:schemeClr>
                </a:solidFill>
              </a:rPr>
              <a:t>FUTURE</a:t>
            </a:r>
            <a:r>
              <a:rPr lang="en-GB" sz="3200" dirty="0">
                <a:solidFill>
                  <a:schemeClr val="bg2">
                    <a:lumMod val="50000"/>
                  </a:schemeClr>
                </a:solidFill>
              </a:rPr>
              <a:t>Software – </a:t>
            </a:r>
            <a:r>
              <a:rPr lang="en-GB" sz="2800" b="1" dirty="0">
                <a:solidFill>
                  <a:schemeClr val="tx2">
                    <a:lumMod val="50000"/>
                    <a:lumOff val="50000"/>
                  </a:schemeClr>
                </a:solidFill>
              </a:rPr>
              <a:t>OUR</a:t>
            </a:r>
            <a:r>
              <a:rPr lang="en-GB" sz="2800" dirty="0">
                <a:solidFill>
                  <a:schemeClr val="bg2">
                    <a:lumMod val="50000"/>
                  </a:schemeClr>
                </a:solidFill>
              </a:rPr>
              <a:t> Mission</a:t>
            </a:r>
            <a:endParaRPr lang="en-GB" sz="3200" dirty="0">
              <a:solidFill>
                <a:schemeClr val="bg2">
                  <a:lumMod val="50000"/>
                </a:schemeClr>
              </a:solidFill>
            </a:endParaRPr>
          </a:p>
        </p:txBody>
      </p:sp>
      <p:cxnSp>
        <p:nvCxnSpPr>
          <p:cNvPr id="5" name="Straight Connector 4">
            <a:extLst>
              <a:ext uri="{FF2B5EF4-FFF2-40B4-BE49-F238E27FC236}">
                <a16:creationId xmlns:a16="http://schemas.microsoft.com/office/drawing/2014/main" id="{AAF58E56-0324-72D9-AE22-C2F7312C69CE}"/>
              </a:ext>
            </a:extLst>
          </p:cNvPr>
          <p:cNvCxnSpPr>
            <a:cxnSpLocks/>
          </p:cNvCxnSpPr>
          <p:nvPr/>
        </p:nvCxnSpPr>
        <p:spPr>
          <a:xfrm>
            <a:off x="838200" y="998462"/>
            <a:ext cx="3954760" cy="0"/>
          </a:xfrm>
          <a:prstGeom prst="line">
            <a:avLst/>
          </a:prstGeom>
          <a:ln w="114300">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04606783-B55D-A943-FAF6-E63CAC57AE6D}"/>
              </a:ext>
            </a:extLst>
          </p:cNvPr>
          <p:cNvCxnSpPr>
            <a:cxnSpLocks/>
          </p:cNvCxnSpPr>
          <p:nvPr/>
        </p:nvCxnSpPr>
        <p:spPr>
          <a:xfrm>
            <a:off x="838200" y="998462"/>
            <a:ext cx="10415717"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DAA7B051-FD88-6AAC-BECF-51D08E81706D}"/>
              </a:ext>
            </a:extLst>
          </p:cNvPr>
          <p:cNvSpPr txBox="1"/>
          <p:nvPr/>
        </p:nvSpPr>
        <p:spPr>
          <a:xfrm>
            <a:off x="5260076" y="6012350"/>
            <a:ext cx="6093724" cy="369332"/>
          </a:xfrm>
          <a:prstGeom prst="rect">
            <a:avLst/>
          </a:prstGeom>
          <a:noFill/>
        </p:spPr>
        <p:txBody>
          <a:bodyPr wrap="square">
            <a:spAutoFit/>
          </a:bodyPr>
          <a:lstStyle/>
          <a:p>
            <a:pPr algn="r"/>
            <a:r>
              <a:rPr lang="en-GB" sz="1800" b="1" dirty="0" err="1">
                <a:solidFill>
                  <a:schemeClr val="tx2">
                    <a:lumMod val="50000"/>
                    <a:lumOff val="50000"/>
                  </a:schemeClr>
                </a:solidFill>
              </a:rPr>
              <a:t>FUTURE</a:t>
            </a:r>
            <a:r>
              <a:rPr lang="en-GB" sz="1800" dirty="0" err="1">
                <a:solidFill>
                  <a:schemeClr val="bg2">
                    <a:lumMod val="50000"/>
                  </a:schemeClr>
                </a:solidFill>
              </a:rPr>
              <a:t>Software</a:t>
            </a:r>
            <a:endParaRPr lang="en-GB" dirty="0"/>
          </a:p>
        </p:txBody>
      </p:sp>
      <p:graphicFrame>
        <p:nvGraphicFramePr>
          <p:cNvPr id="14" name="Diagram 13">
            <a:extLst>
              <a:ext uri="{FF2B5EF4-FFF2-40B4-BE49-F238E27FC236}">
                <a16:creationId xmlns:a16="http://schemas.microsoft.com/office/drawing/2014/main" id="{3C6445DF-FCF9-F5BD-E84A-6C89DFC8CEF4}"/>
              </a:ext>
            </a:extLst>
          </p:cNvPr>
          <p:cNvGraphicFramePr/>
          <p:nvPr>
            <p:extLst>
              <p:ext uri="{D42A27DB-BD31-4B8C-83A1-F6EECF244321}">
                <p14:modId xmlns:p14="http://schemas.microsoft.com/office/powerpoint/2010/main" val="662995767"/>
              </p:ext>
            </p:extLst>
          </p:nvPr>
        </p:nvGraphicFramePr>
        <p:xfrm>
          <a:off x="811012" y="1215806"/>
          <a:ext cx="8722602" cy="538415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61975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8000"/>
            <a:lum/>
          </a:blip>
          <a:srcRect/>
          <a:stretch>
            <a:fillRect l="-9000" r="-9000"/>
          </a:stretch>
        </a:blipFill>
        <a:effectLst/>
      </p:bgPr>
    </p:bg>
    <p:spTree>
      <p:nvGrpSpPr>
        <p:cNvPr id="1" name="">
          <a:extLst>
            <a:ext uri="{FF2B5EF4-FFF2-40B4-BE49-F238E27FC236}">
              <a16:creationId xmlns:a16="http://schemas.microsoft.com/office/drawing/2014/main" id="{A104520F-5AF7-AE9C-B5A8-B04361039E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7AD2E8-74A3-0700-EB17-DE7CA5E10D2C}"/>
              </a:ext>
            </a:extLst>
          </p:cNvPr>
          <p:cNvSpPr>
            <a:spLocks noGrp="1"/>
          </p:cNvSpPr>
          <p:nvPr>
            <p:ph type="title"/>
          </p:nvPr>
        </p:nvSpPr>
        <p:spPr>
          <a:xfrm>
            <a:off x="742950" y="206155"/>
            <a:ext cx="10515600" cy="1009651"/>
          </a:xfrm>
          <a:ln w="28575">
            <a:noFill/>
          </a:ln>
        </p:spPr>
        <p:txBody>
          <a:bodyPr>
            <a:noAutofit/>
          </a:bodyPr>
          <a:lstStyle/>
          <a:p>
            <a:r>
              <a:rPr lang="en-GB" sz="3200" b="1" dirty="0">
                <a:solidFill>
                  <a:schemeClr val="tx2">
                    <a:lumMod val="50000"/>
                    <a:lumOff val="50000"/>
                  </a:schemeClr>
                </a:solidFill>
              </a:rPr>
              <a:t>FUTURE</a:t>
            </a:r>
            <a:r>
              <a:rPr lang="en-GB" sz="3200" dirty="0">
                <a:solidFill>
                  <a:schemeClr val="bg2">
                    <a:lumMod val="50000"/>
                  </a:schemeClr>
                </a:solidFill>
              </a:rPr>
              <a:t>Software – </a:t>
            </a:r>
            <a:r>
              <a:rPr lang="en-GB" sz="2800" b="1" dirty="0">
                <a:solidFill>
                  <a:schemeClr val="tx2">
                    <a:lumMod val="50000"/>
                    <a:lumOff val="50000"/>
                  </a:schemeClr>
                </a:solidFill>
              </a:rPr>
              <a:t>WHO WE</a:t>
            </a:r>
            <a:r>
              <a:rPr lang="en-GB" sz="2800" dirty="0">
                <a:solidFill>
                  <a:schemeClr val="bg2">
                    <a:lumMod val="50000"/>
                  </a:schemeClr>
                </a:solidFill>
              </a:rPr>
              <a:t> are</a:t>
            </a:r>
            <a:endParaRPr lang="en-GB" sz="3200" dirty="0">
              <a:solidFill>
                <a:schemeClr val="bg2">
                  <a:lumMod val="50000"/>
                </a:schemeClr>
              </a:solidFill>
            </a:endParaRPr>
          </a:p>
        </p:txBody>
      </p:sp>
      <p:cxnSp>
        <p:nvCxnSpPr>
          <p:cNvPr id="5" name="Straight Connector 4">
            <a:extLst>
              <a:ext uri="{FF2B5EF4-FFF2-40B4-BE49-F238E27FC236}">
                <a16:creationId xmlns:a16="http://schemas.microsoft.com/office/drawing/2014/main" id="{E21BE159-2E06-75EF-B54F-4C44F2ADC6C1}"/>
              </a:ext>
            </a:extLst>
          </p:cNvPr>
          <p:cNvCxnSpPr>
            <a:cxnSpLocks/>
          </p:cNvCxnSpPr>
          <p:nvPr/>
        </p:nvCxnSpPr>
        <p:spPr>
          <a:xfrm>
            <a:off x="838200" y="998462"/>
            <a:ext cx="3954760" cy="0"/>
          </a:xfrm>
          <a:prstGeom prst="line">
            <a:avLst/>
          </a:prstGeom>
          <a:ln w="114300">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54DE0F77-3DCF-25D9-6104-5A40569CABE2}"/>
              </a:ext>
            </a:extLst>
          </p:cNvPr>
          <p:cNvCxnSpPr>
            <a:cxnSpLocks/>
          </p:cNvCxnSpPr>
          <p:nvPr/>
        </p:nvCxnSpPr>
        <p:spPr>
          <a:xfrm>
            <a:off x="838200" y="998462"/>
            <a:ext cx="10415717"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039845FC-19C4-B97D-8C93-1ED5653148A5}"/>
              </a:ext>
            </a:extLst>
          </p:cNvPr>
          <p:cNvSpPr txBox="1"/>
          <p:nvPr/>
        </p:nvSpPr>
        <p:spPr>
          <a:xfrm>
            <a:off x="5260076" y="6012350"/>
            <a:ext cx="6093724" cy="369332"/>
          </a:xfrm>
          <a:prstGeom prst="rect">
            <a:avLst/>
          </a:prstGeom>
          <a:noFill/>
        </p:spPr>
        <p:txBody>
          <a:bodyPr wrap="square">
            <a:spAutoFit/>
          </a:bodyPr>
          <a:lstStyle/>
          <a:p>
            <a:pPr algn="r"/>
            <a:r>
              <a:rPr lang="en-GB" sz="1800" b="1" dirty="0" err="1">
                <a:solidFill>
                  <a:schemeClr val="tx2">
                    <a:lumMod val="50000"/>
                    <a:lumOff val="50000"/>
                  </a:schemeClr>
                </a:solidFill>
              </a:rPr>
              <a:t>FUTURE</a:t>
            </a:r>
            <a:r>
              <a:rPr lang="en-GB" sz="1800" dirty="0" err="1">
                <a:solidFill>
                  <a:schemeClr val="bg2">
                    <a:lumMod val="50000"/>
                  </a:schemeClr>
                </a:solidFill>
              </a:rPr>
              <a:t>Software</a:t>
            </a:r>
            <a:endParaRPr lang="en-GB" dirty="0"/>
          </a:p>
        </p:txBody>
      </p:sp>
      <p:graphicFrame>
        <p:nvGraphicFramePr>
          <p:cNvPr id="14" name="Diagram 13">
            <a:extLst>
              <a:ext uri="{FF2B5EF4-FFF2-40B4-BE49-F238E27FC236}">
                <a16:creationId xmlns:a16="http://schemas.microsoft.com/office/drawing/2014/main" id="{12D5E968-F124-1BEE-BD92-D2D1AD9F0718}"/>
              </a:ext>
            </a:extLst>
          </p:cNvPr>
          <p:cNvGraphicFramePr/>
          <p:nvPr>
            <p:extLst>
              <p:ext uri="{D42A27DB-BD31-4B8C-83A1-F6EECF244321}">
                <p14:modId xmlns:p14="http://schemas.microsoft.com/office/powerpoint/2010/main" val="56003924"/>
              </p:ext>
            </p:extLst>
          </p:nvPr>
        </p:nvGraphicFramePr>
        <p:xfrm>
          <a:off x="811012" y="1215806"/>
          <a:ext cx="8722602" cy="538415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26" name="Picture 2" descr="BBC Logo PNG Transparent Images">
            <a:extLst>
              <a:ext uri="{FF2B5EF4-FFF2-40B4-BE49-F238E27FC236}">
                <a16:creationId xmlns:a16="http://schemas.microsoft.com/office/drawing/2014/main" id="{9B75259B-B053-5CF3-5299-D99441E3C94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34072" b="33975"/>
          <a:stretch>
            <a:fillRect/>
          </a:stretch>
        </p:blipFill>
        <p:spPr bwMode="auto">
          <a:xfrm>
            <a:off x="9847529" y="2814133"/>
            <a:ext cx="1667192" cy="53272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ownload MWC Barcelona Logo Vector &amp; PNG">
            <a:extLst>
              <a:ext uri="{FF2B5EF4-FFF2-40B4-BE49-F238E27FC236}">
                <a16:creationId xmlns:a16="http://schemas.microsoft.com/office/drawing/2014/main" id="{E081D21E-C5F9-12EB-26B6-D8D918D49E4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475702" y="2212565"/>
            <a:ext cx="1502798" cy="40575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irgin Logo, symbol, meaning, history, PNG, brand">
            <a:extLst>
              <a:ext uri="{FF2B5EF4-FFF2-40B4-BE49-F238E27FC236}">
                <a16:creationId xmlns:a16="http://schemas.microsoft.com/office/drawing/2014/main" id="{F9AA61FA-AA02-D413-83E3-03F9F644500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444705" y="3342463"/>
            <a:ext cx="1872566" cy="105331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wC – Logos Download">
            <a:extLst>
              <a:ext uri="{FF2B5EF4-FFF2-40B4-BE49-F238E27FC236}">
                <a16:creationId xmlns:a16="http://schemas.microsoft.com/office/drawing/2014/main" id="{D3895E1C-B6FA-DE33-9A38-261C20022C5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879186" y="1050906"/>
            <a:ext cx="1388576" cy="105331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ky Logo, symbol, meaning, history, PNG, brand">
            <a:extLst>
              <a:ext uri="{FF2B5EF4-FFF2-40B4-BE49-F238E27FC236}">
                <a16:creationId xmlns:a16="http://schemas.microsoft.com/office/drawing/2014/main" id="{18517920-89C0-E31A-0C80-9E8275E0CF4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919846" y="4300772"/>
            <a:ext cx="1307255" cy="73533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hell Logo, symbol, meaning, history, PNG, brand">
            <a:extLst>
              <a:ext uri="{FF2B5EF4-FFF2-40B4-BE49-F238E27FC236}">
                <a16:creationId xmlns:a16="http://schemas.microsoft.com/office/drawing/2014/main" id="{3C46363E-C057-1E05-8B39-85716E8DCE7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636343" y="5062295"/>
            <a:ext cx="1688987" cy="950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5277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3000"/>
            <a:lum/>
          </a:blip>
          <a:srcRect/>
          <a:stretch>
            <a:fillRect t="-12000" b="-12000"/>
          </a:stretch>
        </a:blipFill>
        <a:effectLst/>
      </p:bgPr>
    </p:bg>
    <p:spTree>
      <p:nvGrpSpPr>
        <p:cNvPr id="1" name="">
          <a:extLst>
            <a:ext uri="{FF2B5EF4-FFF2-40B4-BE49-F238E27FC236}">
              <a16:creationId xmlns:a16="http://schemas.microsoft.com/office/drawing/2014/main" id="{1FEE8815-88B9-6CA2-0789-3C51DB4BC8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FE87BB-F2A8-36FE-34A3-6BE98FB4C2F9}"/>
              </a:ext>
            </a:extLst>
          </p:cNvPr>
          <p:cNvSpPr>
            <a:spLocks noGrp="1"/>
          </p:cNvSpPr>
          <p:nvPr>
            <p:ph type="title"/>
          </p:nvPr>
        </p:nvSpPr>
        <p:spPr>
          <a:xfrm>
            <a:off x="742950" y="206155"/>
            <a:ext cx="10515600" cy="1009651"/>
          </a:xfrm>
          <a:ln w="28575">
            <a:noFill/>
          </a:ln>
        </p:spPr>
        <p:txBody>
          <a:bodyPr>
            <a:noAutofit/>
          </a:bodyPr>
          <a:lstStyle/>
          <a:p>
            <a:r>
              <a:rPr lang="en-GB" sz="3200" b="1" dirty="0">
                <a:solidFill>
                  <a:schemeClr val="tx2">
                    <a:lumMod val="50000"/>
                    <a:lumOff val="50000"/>
                  </a:schemeClr>
                </a:solidFill>
              </a:rPr>
              <a:t>FUTURE</a:t>
            </a:r>
            <a:r>
              <a:rPr lang="en-GB" sz="3200" dirty="0">
                <a:solidFill>
                  <a:schemeClr val="bg2">
                    <a:lumMod val="50000"/>
                  </a:schemeClr>
                </a:solidFill>
              </a:rPr>
              <a:t>Software – </a:t>
            </a:r>
            <a:r>
              <a:rPr lang="en-GB" sz="3200" b="1" dirty="0">
                <a:solidFill>
                  <a:schemeClr val="tx2">
                    <a:lumMod val="50000"/>
                    <a:lumOff val="50000"/>
                  </a:schemeClr>
                </a:solidFill>
              </a:rPr>
              <a:t>OUR</a:t>
            </a:r>
            <a:r>
              <a:rPr lang="en-GB" sz="3200" dirty="0">
                <a:solidFill>
                  <a:schemeClr val="bg2">
                    <a:lumMod val="50000"/>
                  </a:schemeClr>
                </a:solidFill>
              </a:rPr>
              <a:t> Products – </a:t>
            </a:r>
            <a:r>
              <a:rPr lang="en-GB" sz="3200" b="1" dirty="0">
                <a:solidFill>
                  <a:srgbClr val="FF0000"/>
                </a:solidFill>
              </a:rPr>
              <a:t>COLL-IN</a:t>
            </a:r>
          </a:p>
        </p:txBody>
      </p:sp>
      <p:cxnSp>
        <p:nvCxnSpPr>
          <p:cNvPr id="5" name="Straight Connector 4">
            <a:extLst>
              <a:ext uri="{FF2B5EF4-FFF2-40B4-BE49-F238E27FC236}">
                <a16:creationId xmlns:a16="http://schemas.microsoft.com/office/drawing/2014/main" id="{F964A1B4-58C1-71F7-DBEC-14A0549702CA}"/>
              </a:ext>
            </a:extLst>
          </p:cNvPr>
          <p:cNvCxnSpPr>
            <a:cxnSpLocks/>
          </p:cNvCxnSpPr>
          <p:nvPr/>
        </p:nvCxnSpPr>
        <p:spPr>
          <a:xfrm>
            <a:off x="838200" y="998462"/>
            <a:ext cx="3954760" cy="0"/>
          </a:xfrm>
          <a:prstGeom prst="line">
            <a:avLst/>
          </a:prstGeom>
          <a:ln w="114300">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3971EDF0-3AC7-DAF5-A55E-D1A46249C521}"/>
              </a:ext>
            </a:extLst>
          </p:cNvPr>
          <p:cNvCxnSpPr>
            <a:cxnSpLocks/>
          </p:cNvCxnSpPr>
          <p:nvPr/>
        </p:nvCxnSpPr>
        <p:spPr>
          <a:xfrm>
            <a:off x="838200" y="998462"/>
            <a:ext cx="10415717"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120037BE-82DE-2B96-249C-646F6EC9E7C7}"/>
              </a:ext>
            </a:extLst>
          </p:cNvPr>
          <p:cNvSpPr txBox="1"/>
          <p:nvPr/>
        </p:nvSpPr>
        <p:spPr>
          <a:xfrm>
            <a:off x="5260076" y="6012350"/>
            <a:ext cx="6093724" cy="369332"/>
          </a:xfrm>
          <a:prstGeom prst="rect">
            <a:avLst/>
          </a:prstGeom>
          <a:noFill/>
        </p:spPr>
        <p:txBody>
          <a:bodyPr wrap="square">
            <a:spAutoFit/>
          </a:bodyPr>
          <a:lstStyle/>
          <a:p>
            <a:pPr algn="r"/>
            <a:r>
              <a:rPr lang="en-GB" sz="1800" b="1" dirty="0" err="1">
                <a:solidFill>
                  <a:schemeClr val="tx2">
                    <a:lumMod val="50000"/>
                    <a:lumOff val="50000"/>
                  </a:schemeClr>
                </a:solidFill>
              </a:rPr>
              <a:t>FUTURE</a:t>
            </a:r>
            <a:r>
              <a:rPr lang="en-GB" sz="1800" dirty="0" err="1">
                <a:solidFill>
                  <a:schemeClr val="bg2">
                    <a:lumMod val="50000"/>
                  </a:schemeClr>
                </a:solidFill>
              </a:rPr>
              <a:t>Software</a:t>
            </a:r>
            <a:endParaRPr lang="en-GB" dirty="0"/>
          </a:p>
        </p:txBody>
      </p:sp>
      <p:graphicFrame>
        <p:nvGraphicFramePr>
          <p:cNvPr id="14" name="Diagram 13">
            <a:extLst>
              <a:ext uri="{FF2B5EF4-FFF2-40B4-BE49-F238E27FC236}">
                <a16:creationId xmlns:a16="http://schemas.microsoft.com/office/drawing/2014/main" id="{18E0EBF3-4C33-2866-F634-317C8D1F4E00}"/>
              </a:ext>
            </a:extLst>
          </p:cNvPr>
          <p:cNvGraphicFramePr/>
          <p:nvPr>
            <p:extLst>
              <p:ext uri="{D42A27DB-BD31-4B8C-83A1-F6EECF244321}">
                <p14:modId xmlns:p14="http://schemas.microsoft.com/office/powerpoint/2010/main" val="3556097076"/>
              </p:ext>
            </p:extLst>
          </p:nvPr>
        </p:nvGraphicFramePr>
        <p:xfrm>
          <a:off x="811013" y="1215805"/>
          <a:ext cx="5783751" cy="523348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Picture 2" descr="A black background with white dots&#10;&#10;AI-generated content may be incorrect.">
            <a:extLst>
              <a:ext uri="{FF2B5EF4-FFF2-40B4-BE49-F238E27FC236}">
                <a16:creationId xmlns:a16="http://schemas.microsoft.com/office/drawing/2014/main" id="{58A9E73D-70EF-A7DE-1C7F-59C19F43476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61827" y="1388760"/>
            <a:ext cx="2431133" cy="619353"/>
          </a:xfrm>
          <a:prstGeom prst="rect">
            <a:avLst/>
          </a:prstGeom>
        </p:spPr>
      </p:pic>
      <p:pic>
        <p:nvPicPr>
          <p:cNvPr id="6" name="Picture 5">
            <a:extLst>
              <a:ext uri="{FF2B5EF4-FFF2-40B4-BE49-F238E27FC236}">
                <a16:creationId xmlns:a16="http://schemas.microsoft.com/office/drawing/2014/main" id="{EC9DAE0F-FBC9-951B-785A-BEDA1D8359EE}"/>
              </a:ext>
            </a:extLst>
          </p:cNvPr>
          <p:cNvPicPr>
            <a:picLocks noChangeAspect="1"/>
          </p:cNvPicPr>
          <p:nvPr/>
        </p:nvPicPr>
        <p:blipFill>
          <a:blip r:embed="rId10"/>
          <a:srcRect b="5246"/>
          <a:stretch>
            <a:fillRect/>
          </a:stretch>
        </p:blipFill>
        <p:spPr>
          <a:xfrm>
            <a:off x="6755817" y="1242927"/>
            <a:ext cx="5176737" cy="3270135"/>
          </a:xfrm>
          <a:prstGeom prst="roundRect">
            <a:avLst/>
          </a:prstGeom>
        </p:spPr>
      </p:pic>
      <p:pic>
        <p:nvPicPr>
          <p:cNvPr id="9" name="Picture 8">
            <a:extLst>
              <a:ext uri="{FF2B5EF4-FFF2-40B4-BE49-F238E27FC236}">
                <a16:creationId xmlns:a16="http://schemas.microsoft.com/office/drawing/2014/main" id="{44CE7BD4-BA88-49D1-896E-2071861E0713}"/>
              </a:ext>
            </a:extLst>
          </p:cNvPr>
          <p:cNvPicPr>
            <a:picLocks noChangeAspect="1"/>
          </p:cNvPicPr>
          <p:nvPr/>
        </p:nvPicPr>
        <p:blipFill>
          <a:blip r:embed="rId11">
            <a:extLst>
              <a:ext uri="{28A0092B-C50C-407E-A947-70E740481C1C}">
                <a14:useLocalDpi xmlns:a14="http://schemas.microsoft.com/office/drawing/2010/main" val="0"/>
              </a:ext>
            </a:extLst>
          </a:blip>
          <a:srcRect t="15933" b="5155"/>
          <a:stretch>
            <a:fillRect/>
          </a:stretch>
        </p:blipFill>
        <p:spPr>
          <a:xfrm>
            <a:off x="8734609" y="4653007"/>
            <a:ext cx="1219152" cy="962066"/>
          </a:xfrm>
          <a:prstGeom prst="roundRect">
            <a:avLst/>
          </a:prstGeom>
        </p:spPr>
      </p:pic>
    </p:spTree>
    <p:extLst>
      <p:ext uri="{BB962C8B-B14F-4D97-AF65-F5344CB8AC3E}">
        <p14:creationId xmlns:p14="http://schemas.microsoft.com/office/powerpoint/2010/main" val="2225265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2000"/>
            <a:lum/>
          </a:blip>
          <a:srcRect/>
          <a:stretch>
            <a:fillRect/>
          </a:stretch>
        </a:blipFill>
        <a:effectLst/>
      </p:bgPr>
    </p:bg>
    <p:spTree>
      <p:nvGrpSpPr>
        <p:cNvPr id="1" name="">
          <a:extLst>
            <a:ext uri="{FF2B5EF4-FFF2-40B4-BE49-F238E27FC236}">
              <a16:creationId xmlns:a16="http://schemas.microsoft.com/office/drawing/2014/main" id="{53F2EFEF-9DB4-1B5B-3C17-55AD8504E1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02D27E-7C30-F916-EDFA-4887E06F23FD}"/>
              </a:ext>
            </a:extLst>
          </p:cNvPr>
          <p:cNvSpPr>
            <a:spLocks noGrp="1"/>
          </p:cNvSpPr>
          <p:nvPr>
            <p:ph type="title"/>
          </p:nvPr>
        </p:nvSpPr>
        <p:spPr>
          <a:xfrm>
            <a:off x="742950" y="206155"/>
            <a:ext cx="10515600" cy="1009651"/>
          </a:xfrm>
          <a:ln w="28575">
            <a:noFill/>
          </a:ln>
        </p:spPr>
        <p:txBody>
          <a:bodyPr>
            <a:noAutofit/>
          </a:bodyPr>
          <a:lstStyle/>
          <a:p>
            <a:r>
              <a:rPr lang="en-GB" sz="3200" b="1" dirty="0">
                <a:solidFill>
                  <a:schemeClr val="tx2">
                    <a:lumMod val="50000"/>
                    <a:lumOff val="50000"/>
                  </a:schemeClr>
                </a:solidFill>
              </a:rPr>
              <a:t>FUTURE</a:t>
            </a:r>
            <a:r>
              <a:rPr lang="en-GB" sz="3200" dirty="0">
                <a:solidFill>
                  <a:schemeClr val="bg2">
                    <a:lumMod val="50000"/>
                  </a:schemeClr>
                </a:solidFill>
              </a:rPr>
              <a:t>Software – </a:t>
            </a:r>
            <a:r>
              <a:rPr lang="en-GB" sz="2800" b="1" dirty="0">
                <a:solidFill>
                  <a:schemeClr val="tx2">
                    <a:lumMod val="50000"/>
                    <a:lumOff val="50000"/>
                  </a:schemeClr>
                </a:solidFill>
              </a:rPr>
              <a:t>OUR</a:t>
            </a:r>
            <a:r>
              <a:rPr lang="en-GB" sz="2800" dirty="0">
                <a:solidFill>
                  <a:schemeClr val="bg2">
                    <a:lumMod val="50000"/>
                  </a:schemeClr>
                </a:solidFill>
              </a:rPr>
              <a:t> Products – </a:t>
            </a:r>
            <a:r>
              <a:rPr lang="en-GB" sz="2800" b="1" dirty="0" err="1">
                <a:solidFill>
                  <a:srgbClr val="FF0000"/>
                </a:solidFill>
              </a:rPr>
              <a:t>PIPView</a:t>
            </a:r>
            <a:r>
              <a:rPr lang="en-GB" sz="2800" b="1" dirty="0">
                <a:solidFill>
                  <a:srgbClr val="FF0000"/>
                </a:solidFill>
              </a:rPr>
              <a:t> Plus</a:t>
            </a:r>
            <a:endParaRPr lang="en-GB" sz="3200" b="1" dirty="0">
              <a:solidFill>
                <a:srgbClr val="FF0000"/>
              </a:solidFill>
            </a:endParaRPr>
          </a:p>
        </p:txBody>
      </p:sp>
      <p:cxnSp>
        <p:nvCxnSpPr>
          <p:cNvPr id="5" name="Straight Connector 4">
            <a:extLst>
              <a:ext uri="{FF2B5EF4-FFF2-40B4-BE49-F238E27FC236}">
                <a16:creationId xmlns:a16="http://schemas.microsoft.com/office/drawing/2014/main" id="{85DB97EB-D343-CF5B-2FE0-7FE47E8E08A9}"/>
              </a:ext>
            </a:extLst>
          </p:cNvPr>
          <p:cNvCxnSpPr>
            <a:cxnSpLocks/>
          </p:cNvCxnSpPr>
          <p:nvPr/>
        </p:nvCxnSpPr>
        <p:spPr>
          <a:xfrm>
            <a:off x="838200" y="998462"/>
            <a:ext cx="3954760" cy="0"/>
          </a:xfrm>
          <a:prstGeom prst="line">
            <a:avLst/>
          </a:prstGeom>
          <a:ln w="114300">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39EDDD4C-B825-C84D-98A3-49C8362ED2E7}"/>
              </a:ext>
            </a:extLst>
          </p:cNvPr>
          <p:cNvCxnSpPr>
            <a:cxnSpLocks/>
          </p:cNvCxnSpPr>
          <p:nvPr/>
        </p:nvCxnSpPr>
        <p:spPr>
          <a:xfrm>
            <a:off x="838200" y="998462"/>
            <a:ext cx="10415717"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49D2BC2C-5601-3442-3774-E37CBA1E0B74}"/>
              </a:ext>
            </a:extLst>
          </p:cNvPr>
          <p:cNvSpPr txBox="1"/>
          <p:nvPr/>
        </p:nvSpPr>
        <p:spPr>
          <a:xfrm>
            <a:off x="5260076" y="6012350"/>
            <a:ext cx="6093724" cy="369332"/>
          </a:xfrm>
          <a:prstGeom prst="rect">
            <a:avLst/>
          </a:prstGeom>
          <a:noFill/>
        </p:spPr>
        <p:txBody>
          <a:bodyPr wrap="square">
            <a:spAutoFit/>
          </a:bodyPr>
          <a:lstStyle/>
          <a:p>
            <a:pPr algn="r"/>
            <a:r>
              <a:rPr lang="en-GB" sz="1800" b="1" dirty="0" err="1">
                <a:solidFill>
                  <a:schemeClr val="tx2">
                    <a:lumMod val="50000"/>
                    <a:lumOff val="50000"/>
                  </a:schemeClr>
                </a:solidFill>
              </a:rPr>
              <a:t>FUTURE</a:t>
            </a:r>
            <a:r>
              <a:rPr lang="en-GB" sz="1800" dirty="0" err="1">
                <a:solidFill>
                  <a:schemeClr val="bg2">
                    <a:lumMod val="50000"/>
                  </a:schemeClr>
                </a:solidFill>
              </a:rPr>
              <a:t>Software</a:t>
            </a:r>
            <a:endParaRPr lang="en-GB" dirty="0"/>
          </a:p>
        </p:txBody>
      </p:sp>
      <p:graphicFrame>
        <p:nvGraphicFramePr>
          <p:cNvPr id="14" name="Diagram 13">
            <a:extLst>
              <a:ext uri="{FF2B5EF4-FFF2-40B4-BE49-F238E27FC236}">
                <a16:creationId xmlns:a16="http://schemas.microsoft.com/office/drawing/2014/main" id="{375F40C5-1ED5-E6C4-2F4C-92416EEFDFA8}"/>
              </a:ext>
            </a:extLst>
          </p:cNvPr>
          <p:cNvGraphicFramePr/>
          <p:nvPr>
            <p:extLst>
              <p:ext uri="{D42A27DB-BD31-4B8C-83A1-F6EECF244321}">
                <p14:modId xmlns:p14="http://schemas.microsoft.com/office/powerpoint/2010/main" val="1005467112"/>
              </p:ext>
            </p:extLst>
          </p:nvPr>
        </p:nvGraphicFramePr>
        <p:xfrm>
          <a:off x="811013" y="1215805"/>
          <a:ext cx="5742187" cy="528890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Picture 5" descr="A white text on a brown background&#10;&#10;AI-generated content may be incorrect.">
            <a:extLst>
              <a:ext uri="{FF2B5EF4-FFF2-40B4-BE49-F238E27FC236}">
                <a16:creationId xmlns:a16="http://schemas.microsoft.com/office/drawing/2014/main" id="{CF9D7315-00D3-DE06-5AB4-0BC994197C72}"/>
              </a:ext>
            </a:extLst>
          </p:cNvPr>
          <p:cNvPicPr>
            <a:picLocks noChangeAspect="1"/>
          </p:cNvPicPr>
          <p:nvPr/>
        </p:nvPicPr>
        <p:blipFill>
          <a:blip r:embed="rId9"/>
          <a:stretch>
            <a:fillRect/>
          </a:stretch>
        </p:blipFill>
        <p:spPr>
          <a:xfrm>
            <a:off x="2350833" y="1515229"/>
            <a:ext cx="2773381" cy="551082"/>
          </a:xfrm>
          <a:prstGeom prst="rect">
            <a:avLst/>
          </a:prstGeom>
        </p:spPr>
      </p:pic>
      <p:pic>
        <p:nvPicPr>
          <p:cNvPr id="11" name="Picture 10">
            <a:extLst>
              <a:ext uri="{FF2B5EF4-FFF2-40B4-BE49-F238E27FC236}">
                <a16:creationId xmlns:a16="http://schemas.microsoft.com/office/drawing/2014/main" id="{E7745685-9266-EA70-C99F-A7E7AD0FBF5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64430" y="1206294"/>
            <a:ext cx="1290946" cy="850506"/>
          </a:xfrm>
          <a:prstGeom prst="roundRect">
            <a:avLst/>
          </a:prstGeom>
        </p:spPr>
      </p:pic>
      <p:pic>
        <p:nvPicPr>
          <p:cNvPr id="15" name="Picture 14">
            <a:extLst>
              <a:ext uri="{FF2B5EF4-FFF2-40B4-BE49-F238E27FC236}">
                <a16:creationId xmlns:a16="http://schemas.microsoft.com/office/drawing/2014/main" id="{856BD500-7FD7-5628-011F-60C63C1487D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13345" y="1435215"/>
            <a:ext cx="2767642" cy="1262191"/>
          </a:xfrm>
          <a:prstGeom prst="roundRect">
            <a:avLst/>
          </a:prstGeom>
        </p:spPr>
      </p:pic>
      <p:pic>
        <p:nvPicPr>
          <p:cNvPr id="17" name="Picture 16">
            <a:extLst>
              <a:ext uri="{FF2B5EF4-FFF2-40B4-BE49-F238E27FC236}">
                <a16:creationId xmlns:a16="http://schemas.microsoft.com/office/drawing/2014/main" id="{EAE3C44D-142F-6751-6714-641099133B94}"/>
              </a:ext>
            </a:extLst>
          </p:cNvPr>
          <p:cNvPicPr>
            <a:picLocks noChangeAspect="1"/>
          </p:cNvPicPr>
          <p:nvPr/>
        </p:nvPicPr>
        <p:blipFill>
          <a:blip r:embed="rId12"/>
          <a:stretch>
            <a:fillRect/>
          </a:stretch>
        </p:blipFill>
        <p:spPr>
          <a:xfrm>
            <a:off x="6706475" y="2817820"/>
            <a:ext cx="5282440" cy="2991173"/>
          </a:xfrm>
          <a:prstGeom prst="roundRect">
            <a:avLst/>
          </a:prstGeom>
        </p:spPr>
      </p:pic>
    </p:spTree>
    <p:extLst>
      <p:ext uri="{BB962C8B-B14F-4D97-AF65-F5344CB8AC3E}">
        <p14:creationId xmlns:p14="http://schemas.microsoft.com/office/powerpoint/2010/main" val="1676435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1000"/>
            <a:lum/>
          </a:blip>
          <a:srcRect/>
          <a:stretch>
            <a:fillRect/>
          </a:stretch>
        </a:blipFill>
        <a:effectLst/>
      </p:bgPr>
    </p:bg>
    <p:spTree>
      <p:nvGrpSpPr>
        <p:cNvPr id="1" name="">
          <a:extLst>
            <a:ext uri="{FF2B5EF4-FFF2-40B4-BE49-F238E27FC236}">
              <a16:creationId xmlns:a16="http://schemas.microsoft.com/office/drawing/2014/main" id="{5181879B-F24C-0EA0-AB67-D7B24382D7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80F922-8447-7B29-1858-32493581C64D}"/>
              </a:ext>
            </a:extLst>
          </p:cNvPr>
          <p:cNvSpPr>
            <a:spLocks noGrp="1"/>
          </p:cNvSpPr>
          <p:nvPr>
            <p:ph type="title"/>
          </p:nvPr>
        </p:nvSpPr>
        <p:spPr>
          <a:xfrm>
            <a:off x="742950" y="206155"/>
            <a:ext cx="10515600" cy="1009651"/>
          </a:xfrm>
          <a:ln w="28575">
            <a:noFill/>
          </a:ln>
        </p:spPr>
        <p:txBody>
          <a:bodyPr>
            <a:noAutofit/>
          </a:bodyPr>
          <a:lstStyle/>
          <a:p>
            <a:r>
              <a:rPr lang="en-GB" sz="3200" b="1" dirty="0">
                <a:solidFill>
                  <a:schemeClr val="tx2">
                    <a:lumMod val="50000"/>
                    <a:lumOff val="50000"/>
                  </a:schemeClr>
                </a:solidFill>
              </a:rPr>
              <a:t>FUTURE</a:t>
            </a:r>
            <a:r>
              <a:rPr lang="en-GB" sz="3200" dirty="0">
                <a:solidFill>
                  <a:schemeClr val="bg2">
                    <a:lumMod val="50000"/>
                  </a:schemeClr>
                </a:solidFill>
              </a:rPr>
              <a:t>Software – </a:t>
            </a:r>
            <a:r>
              <a:rPr lang="en-GB" sz="2800" b="1" dirty="0">
                <a:solidFill>
                  <a:schemeClr val="tx2">
                    <a:lumMod val="50000"/>
                    <a:lumOff val="50000"/>
                  </a:schemeClr>
                </a:solidFill>
              </a:rPr>
              <a:t>OUR</a:t>
            </a:r>
            <a:r>
              <a:rPr lang="en-GB" sz="2800" dirty="0">
                <a:solidFill>
                  <a:schemeClr val="bg2">
                    <a:lumMod val="50000"/>
                  </a:schemeClr>
                </a:solidFill>
              </a:rPr>
              <a:t> Products – </a:t>
            </a:r>
            <a:r>
              <a:rPr lang="en-GB" sz="2800" b="1" dirty="0" err="1">
                <a:solidFill>
                  <a:srgbClr val="FF0000"/>
                </a:solidFill>
              </a:rPr>
              <a:t>SDIx</a:t>
            </a:r>
            <a:endParaRPr lang="en-GB" sz="3200" b="1" dirty="0">
              <a:solidFill>
                <a:srgbClr val="FF0000"/>
              </a:solidFill>
            </a:endParaRPr>
          </a:p>
        </p:txBody>
      </p:sp>
      <p:cxnSp>
        <p:nvCxnSpPr>
          <p:cNvPr id="5" name="Straight Connector 4">
            <a:extLst>
              <a:ext uri="{FF2B5EF4-FFF2-40B4-BE49-F238E27FC236}">
                <a16:creationId xmlns:a16="http://schemas.microsoft.com/office/drawing/2014/main" id="{D43A1A02-CA0E-2A39-9D65-D8D294547D8F}"/>
              </a:ext>
            </a:extLst>
          </p:cNvPr>
          <p:cNvCxnSpPr>
            <a:cxnSpLocks/>
          </p:cNvCxnSpPr>
          <p:nvPr/>
        </p:nvCxnSpPr>
        <p:spPr>
          <a:xfrm>
            <a:off x="838200" y="998462"/>
            <a:ext cx="3954760" cy="0"/>
          </a:xfrm>
          <a:prstGeom prst="line">
            <a:avLst/>
          </a:prstGeom>
          <a:ln w="114300">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DAA29CA7-0F1E-545F-72DE-92C541A279A9}"/>
              </a:ext>
            </a:extLst>
          </p:cNvPr>
          <p:cNvCxnSpPr>
            <a:cxnSpLocks/>
          </p:cNvCxnSpPr>
          <p:nvPr/>
        </p:nvCxnSpPr>
        <p:spPr>
          <a:xfrm>
            <a:off x="838200" y="998462"/>
            <a:ext cx="10415717"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34EB9D17-81E6-35C8-0413-B28B592162CC}"/>
              </a:ext>
            </a:extLst>
          </p:cNvPr>
          <p:cNvSpPr txBox="1"/>
          <p:nvPr/>
        </p:nvSpPr>
        <p:spPr>
          <a:xfrm>
            <a:off x="5260076" y="6012350"/>
            <a:ext cx="6093724" cy="369332"/>
          </a:xfrm>
          <a:prstGeom prst="rect">
            <a:avLst/>
          </a:prstGeom>
          <a:noFill/>
        </p:spPr>
        <p:txBody>
          <a:bodyPr wrap="square">
            <a:spAutoFit/>
          </a:bodyPr>
          <a:lstStyle/>
          <a:p>
            <a:pPr algn="r"/>
            <a:r>
              <a:rPr lang="en-GB" sz="1800" b="1" dirty="0" err="1">
                <a:solidFill>
                  <a:schemeClr val="tx2">
                    <a:lumMod val="50000"/>
                    <a:lumOff val="50000"/>
                  </a:schemeClr>
                </a:solidFill>
              </a:rPr>
              <a:t>FUTURE</a:t>
            </a:r>
            <a:r>
              <a:rPr lang="en-GB" sz="1800" dirty="0" err="1">
                <a:solidFill>
                  <a:schemeClr val="bg2">
                    <a:lumMod val="50000"/>
                  </a:schemeClr>
                </a:solidFill>
              </a:rPr>
              <a:t>Software</a:t>
            </a:r>
            <a:endParaRPr lang="en-GB" dirty="0"/>
          </a:p>
        </p:txBody>
      </p:sp>
      <p:graphicFrame>
        <p:nvGraphicFramePr>
          <p:cNvPr id="14" name="Diagram 13">
            <a:extLst>
              <a:ext uri="{FF2B5EF4-FFF2-40B4-BE49-F238E27FC236}">
                <a16:creationId xmlns:a16="http://schemas.microsoft.com/office/drawing/2014/main" id="{5D500D3C-F6DD-8B65-F3D9-6E09C539CDE4}"/>
              </a:ext>
            </a:extLst>
          </p:cNvPr>
          <p:cNvGraphicFramePr/>
          <p:nvPr>
            <p:extLst>
              <p:ext uri="{D42A27DB-BD31-4B8C-83A1-F6EECF244321}">
                <p14:modId xmlns:p14="http://schemas.microsoft.com/office/powerpoint/2010/main" val="1449466272"/>
              </p:ext>
            </p:extLst>
          </p:nvPr>
        </p:nvGraphicFramePr>
        <p:xfrm>
          <a:off x="811013" y="1215805"/>
          <a:ext cx="5672914" cy="51658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Picture 2">
            <a:extLst>
              <a:ext uri="{FF2B5EF4-FFF2-40B4-BE49-F238E27FC236}">
                <a16:creationId xmlns:a16="http://schemas.microsoft.com/office/drawing/2014/main" id="{AFF4B9A3-BA8D-6963-2146-1E49D9EC22B4}"/>
              </a:ext>
            </a:extLst>
          </p:cNvPr>
          <p:cNvPicPr>
            <a:picLocks noChangeAspect="1"/>
          </p:cNvPicPr>
          <p:nvPr/>
        </p:nvPicPr>
        <p:blipFill>
          <a:blip r:embed="rId9"/>
          <a:stretch>
            <a:fillRect/>
          </a:stretch>
        </p:blipFill>
        <p:spPr>
          <a:xfrm>
            <a:off x="2884860" y="1375637"/>
            <a:ext cx="1428718" cy="632476"/>
          </a:xfrm>
          <a:prstGeom prst="rect">
            <a:avLst/>
          </a:prstGeom>
        </p:spPr>
      </p:pic>
      <p:pic>
        <p:nvPicPr>
          <p:cNvPr id="1026" name="Picture 2">
            <a:extLst>
              <a:ext uri="{FF2B5EF4-FFF2-40B4-BE49-F238E27FC236}">
                <a16:creationId xmlns:a16="http://schemas.microsoft.com/office/drawing/2014/main" id="{DF5A8ACA-2108-A5A1-B279-4F4BB6FA167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15361" y="2686194"/>
            <a:ext cx="4365626" cy="1992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2743224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3000" b="-23000"/>
          </a:stretch>
        </a:blipFill>
        <a:effectLst/>
      </p:bgPr>
    </p:bg>
    <p:spTree>
      <p:nvGrpSpPr>
        <p:cNvPr id="1" name="">
          <a:extLst>
            <a:ext uri="{FF2B5EF4-FFF2-40B4-BE49-F238E27FC236}">
              <a16:creationId xmlns:a16="http://schemas.microsoft.com/office/drawing/2014/main" id="{0C697774-46D8-4655-5920-A409728D5C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F91798-2074-8570-100C-F796144E7024}"/>
              </a:ext>
            </a:extLst>
          </p:cNvPr>
          <p:cNvSpPr>
            <a:spLocks noGrp="1"/>
          </p:cNvSpPr>
          <p:nvPr>
            <p:ph type="title"/>
          </p:nvPr>
        </p:nvSpPr>
        <p:spPr>
          <a:xfrm>
            <a:off x="742950" y="206155"/>
            <a:ext cx="10515600" cy="1009651"/>
          </a:xfrm>
          <a:ln w="28575">
            <a:noFill/>
          </a:ln>
        </p:spPr>
        <p:txBody>
          <a:bodyPr>
            <a:noAutofit/>
          </a:bodyPr>
          <a:lstStyle/>
          <a:p>
            <a:r>
              <a:rPr lang="en-GB" sz="3200" b="1" dirty="0">
                <a:solidFill>
                  <a:schemeClr val="tx2">
                    <a:lumMod val="50000"/>
                    <a:lumOff val="50000"/>
                  </a:schemeClr>
                </a:solidFill>
              </a:rPr>
              <a:t>FUTURE</a:t>
            </a:r>
            <a:r>
              <a:rPr lang="en-GB" sz="3200" dirty="0">
                <a:solidFill>
                  <a:schemeClr val="bg2">
                    <a:lumMod val="50000"/>
                  </a:schemeClr>
                </a:solidFill>
              </a:rPr>
              <a:t>Software – </a:t>
            </a:r>
            <a:r>
              <a:rPr lang="en-GB" sz="2800" dirty="0">
                <a:solidFill>
                  <a:schemeClr val="bg2">
                    <a:lumMod val="50000"/>
                  </a:schemeClr>
                </a:solidFill>
              </a:rPr>
              <a:t>Call to Action</a:t>
            </a:r>
            <a:endParaRPr lang="en-GB" sz="3200" dirty="0">
              <a:solidFill>
                <a:schemeClr val="bg2">
                  <a:lumMod val="50000"/>
                </a:schemeClr>
              </a:solidFill>
            </a:endParaRPr>
          </a:p>
        </p:txBody>
      </p:sp>
      <p:cxnSp>
        <p:nvCxnSpPr>
          <p:cNvPr id="5" name="Straight Connector 4">
            <a:extLst>
              <a:ext uri="{FF2B5EF4-FFF2-40B4-BE49-F238E27FC236}">
                <a16:creationId xmlns:a16="http://schemas.microsoft.com/office/drawing/2014/main" id="{4A52ACAC-CC53-73FF-D6F1-33037753C3D2}"/>
              </a:ext>
            </a:extLst>
          </p:cNvPr>
          <p:cNvCxnSpPr>
            <a:cxnSpLocks/>
          </p:cNvCxnSpPr>
          <p:nvPr/>
        </p:nvCxnSpPr>
        <p:spPr>
          <a:xfrm>
            <a:off x="838200" y="998462"/>
            <a:ext cx="3954760" cy="0"/>
          </a:xfrm>
          <a:prstGeom prst="line">
            <a:avLst/>
          </a:prstGeom>
          <a:ln w="114300">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8A3D0DFE-D578-96F8-57D6-837FEA901E98}"/>
              </a:ext>
            </a:extLst>
          </p:cNvPr>
          <p:cNvCxnSpPr>
            <a:cxnSpLocks/>
          </p:cNvCxnSpPr>
          <p:nvPr/>
        </p:nvCxnSpPr>
        <p:spPr>
          <a:xfrm>
            <a:off x="838200" y="998462"/>
            <a:ext cx="10415717"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8B48716F-C432-1953-9505-BCFAEAABCEEE}"/>
              </a:ext>
            </a:extLst>
          </p:cNvPr>
          <p:cNvSpPr txBox="1"/>
          <p:nvPr/>
        </p:nvSpPr>
        <p:spPr>
          <a:xfrm>
            <a:off x="5260076" y="6012350"/>
            <a:ext cx="6093724" cy="369332"/>
          </a:xfrm>
          <a:prstGeom prst="rect">
            <a:avLst/>
          </a:prstGeom>
          <a:noFill/>
        </p:spPr>
        <p:txBody>
          <a:bodyPr wrap="square">
            <a:spAutoFit/>
          </a:bodyPr>
          <a:lstStyle/>
          <a:p>
            <a:pPr algn="r"/>
            <a:r>
              <a:rPr lang="en-GB" sz="1800" b="1" dirty="0" err="1">
                <a:solidFill>
                  <a:schemeClr val="tx2">
                    <a:lumMod val="50000"/>
                    <a:lumOff val="50000"/>
                  </a:schemeClr>
                </a:solidFill>
              </a:rPr>
              <a:t>FUTURE</a:t>
            </a:r>
            <a:r>
              <a:rPr lang="en-GB" sz="1800" dirty="0" err="1">
                <a:solidFill>
                  <a:schemeClr val="bg2">
                    <a:lumMod val="50000"/>
                  </a:schemeClr>
                </a:solidFill>
              </a:rPr>
              <a:t>Software</a:t>
            </a:r>
            <a:endParaRPr lang="en-GB" dirty="0"/>
          </a:p>
        </p:txBody>
      </p:sp>
      <p:graphicFrame>
        <p:nvGraphicFramePr>
          <p:cNvPr id="14" name="Diagram 13">
            <a:extLst>
              <a:ext uri="{FF2B5EF4-FFF2-40B4-BE49-F238E27FC236}">
                <a16:creationId xmlns:a16="http://schemas.microsoft.com/office/drawing/2014/main" id="{3377D6A3-5622-3E8F-0A60-A4F6F3698153}"/>
              </a:ext>
            </a:extLst>
          </p:cNvPr>
          <p:cNvGraphicFramePr/>
          <p:nvPr>
            <p:extLst>
              <p:ext uri="{D42A27DB-BD31-4B8C-83A1-F6EECF244321}">
                <p14:modId xmlns:p14="http://schemas.microsoft.com/office/powerpoint/2010/main" val="785824787"/>
              </p:ext>
            </p:extLst>
          </p:nvPr>
        </p:nvGraphicFramePr>
        <p:xfrm>
          <a:off x="811012" y="1215806"/>
          <a:ext cx="8666943" cy="538415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a:extLst>
              <a:ext uri="{FF2B5EF4-FFF2-40B4-BE49-F238E27FC236}">
                <a16:creationId xmlns:a16="http://schemas.microsoft.com/office/drawing/2014/main" id="{69FA3CBF-D3F4-38E0-B2E6-FCB445A979BE}"/>
              </a:ext>
            </a:extLst>
          </p:cNvPr>
          <p:cNvSpPr txBox="1"/>
          <p:nvPr/>
        </p:nvSpPr>
        <p:spPr>
          <a:xfrm>
            <a:off x="9546018" y="2433503"/>
            <a:ext cx="2645982" cy="2462213"/>
          </a:xfrm>
          <a:prstGeom prst="rect">
            <a:avLst/>
          </a:prstGeom>
          <a:noFill/>
        </p:spPr>
        <p:txBody>
          <a:bodyPr wrap="square" rtlCol="0">
            <a:spAutoFit/>
          </a:bodyPr>
          <a:lstStyle/>
          <a:p>
            <a:r>
              <a:rPr lang="en-GB" sz="1100" b="1" dirty="0">
                <a:solidFill>
                  <a:schemeClr val="tx2">
                    <a:lumMod val="50000"/>
                    <a:lumOff val="50000"/>
                  </a:schemeClr>
                </a:solidFill>
              </a:rPr>
              <a:t>FUTURE</a:t>
            </a:r>
            <a:r>
              <a:rPr lang="en-GB" sz="1100" dirty="0"/>
              <a:t>Software Ltd</a:t>
            </a:r>
          </a:p>
          <a:p>
            <a:endParaRPr lang="en-GB" sz="1100" dirty="0"/>
          </a:p>
          <a:p>
            <a:r>
              <a:rPr lang="en-GB" sz="1100" dirty="0"/>
              <a:t>Oakwood</a:t>
            </a:r>
          </a:p>
          <a:p>
            <a:r>
              <a:rPr lang="en-GB" sz="1100" dirty="0"/>
              <a:t>Grove Business Park</a:t>
            </a:r>
          </a:p>
          <a:p>
            <a:r>
              <a:rPr lang="en-GB" sz="1100" dirty="0"/>
              <a:t>Waltham Road White Waltham</a:t>
            </a:r>
          </a:p>
          <a:p>
            <a:r>
              <a:rPr lang="en-GB" sz="1100" dirty="0"/>
              <a:t>Berkshire</a:t>
            </a:r>
          </a:p>
          <a:p>
            <a:r>
              <a:rPr lang="en-GB" sz="1100" dirty="0"/>
              <a:t>SL6 3LW ENGLAND</a:t>
            </a:r>
          </a:p>
          <a:p>
            <a:endParaRPr lang="en-GB" sz="1100" dirty="0"/>
          </a:p>
          <a:p>
            <a:r>
              <a:rPr lang="en-GB" sz="1100" dirty="0"/>
              <a:t>Tel: +44 (0)1628 947 666 </a:t>
            </a:r>
          </a:p>
          <a:p>
            <a:r>
              <a:rPr lang="en-GB" sz="1100" dirty="0"/>
              <a:t>Email: </a:t>
            </a:r>
            <a:r>
              <a:rPr lang="en-GB" sz="1100" dirty="0">
                <a:hlinkClick r:id="rId9"/>
              </a:rPr>
              <a:t>sales@future-software.co.uk</a:t>
            </a:r>
            <a:endParaRPr lang="en-GB" sz="1100" dirty="0"/>
          </a:p>
          <a:p>
            <a:r>
              <a:rPr lang="en-GB" sz="1100" dirty="0"/>
              <a:t>Web: </a:t>
            </a:r>
            <a:r>
              <a:rPr lang="en-GB" sz="1100" dirty="0">
                <a:hlinkClick r:id="rId10"/>
              </a:rPr>
              <a:t>http://www.future-software.co.uk</a:t>
            </a:r>
            <a:endParaRPr lang="en-GB" sz="1100" dirty="0"/>
          </a:p>
          <a:p>
            <a:endParaRPr lang="en-GB" sz="1100" dirty="0"/>
          </a:p>
          <a:p>
            <a:r>
              <a:rPr lang="en-GB" sz="1100" dirty="0"/>
              <a:t>Registered in England No. 3400689</a:t>
            </a:r>
          </a:p>
          <a:p>
            <a:r>
              <a:rPr lang="en-GB" sz="1100" dirty="0"/>
              <a:t>VAT Registered GB 491 9282 12</a:t>
            </a:r>
          </a:p>
        </p:txBody>
      </p:sp>
    </p:spTree>
    <p:extLst>
      <p:ext uri="{BB962C8B-B14F-4D97-AF65-F5344CB8AC3E}">
        <p14:creationId xmlns:p14="http://schemas.microsoft.com/office/powerpoint/2010/main" val="887490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Ion</Template>
  <TotalTime>8283</TotalTime>
  <Words>695</Words>
  <Application>Microsoft Office PowerPoint</Application>
  <PresentationFormat>Widescreen</PresentationFormat>
  <Paragraphs>80</Paragraphs>
  <Slides>8</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Aptos</vt:lpstr>
      <vt:lpstr>Aptos Display</vt:lpstr>
      <vt:lpstr>Arial</vt:lpstr>
      <vt:lpstr>Office Theme</vt:lpstr>
      <vt:lpstr>FUTURESoftware</vt:lpstr>
      <vt:lpstr>FUTURESoftware – The Art of Digital Writing</vt:lpstr>
      <vt:lpstr>FUTURESoftware – OUR Mission</vt:lpstr>
      <vt:lpstr>FUTURESoftware – WHO WE are</vt:lpstr>
      <vt:lpstr>FUTURESoftware – OUR Products – COLL-IN</vt:lpstr>
      <vt:lpstr>FUTURESoftware – OUR Products – PIPView Plus</vt:lpstr>
      <vt:lpstr>FUTURESoftware – OUR Products – SDIx</vt:lpstr>
      <vt:lpstr>FUTURESoftware – Call to Action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FUTURESoftware</dc:title>
  <dc:creator>Sotos Mandalos</dc:creator>
  <cp:lastModifiedBy>Chris Fulton</cp:lastModifiedBy>
  <cp:revision>138</cp:revision>
  <dcterms:created xsi:type="dcterms:W3CDTF">2024-08-01T09:31:02Z</dcterms:created>
  <dcterms:modified xsi:type="dcterms:W3CDTF">2026-04-23T18:39:42Z</dcterms:modified>
</cp:coreProperties>
</file>